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tadata" ContentType="application/binary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</p:sldIdLst>
  <p:sldSz cy="12446000" cx="20104100"/>
  <p:notesSz cx="20104100" cy="12446000"/>
  <p:embeddedFontLst>
    <p:embeddedFont>
      <p:font typeface="Nunito"/>
      <p:regular r:id="rId26"/>
      <p:bold r:id="rId27"/>
      <p:italic r:id="rId28"/>
      <p:boldItalic r:id="rId29"/>
    </p:embeddedFont>
    <p:embeddedFont>
      <p:font typeface="Montserrat"/>
      <p:regular r:id="rId30"/>
      <p:bold r:id="rId31"/>
      <p:italic r:id="rId32"/>
      <p:boldItalic r:id="rId33"/>
    </p:embeddedFont>
    <p:embeddedFont>
      <p:font typeface="Century Gothic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r:id="rId38" roundtripDataSignature="AMtx7mg5g1rBr92IJEZo2+10x3GqsCA8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26" Type="http://schemas.openxmlformats.org/officeDocument/2006/relationships/font" Target="fonts/Nunito-regular.fntdata"/><Relationship Id="rId27" Type="http://schemas.openxmlformats.org/officeDocument/2006/relationships/font" Target="fonts/Nunito-bold.fntdata"/><Relationship Id="rId28" Type="http://schemas.openxmlformats.org/officeDocument/2006/relationships/font" Target="fonts/Nunito-italic.fntdata"/><Relationship Id="rId29" Type="http://schemas.openxmlformats.org/officeDocument/2006/relationships/font" Target="fonts/Nunito-boldItalic.fntdata"/><Relationship Id="rId30" Type="http://schemas.openxmlformats.org/officeDocument/2006/relationships/font" Target="fonts/Montserrat-regular.fntdata"/><Relationship Id="rId31" Type="http://schemas.openxmlformats.org/officeDocument/2006/relationships/font" Target="fonts/Montserrat-bold.fntdata"/><Relationship Id="rId32" Type="http://schemas.openxmlformats.org/officeDocument/2006/relationships/font" Target="fonts/Montserrat-italic.fntdata"/><Relationship Id="rId33" Type="http://schemas.openxmlformats.org/officeDocument/2006/relationships/font" Target="fonts/Montserrat-boldItalic.fntdata"/><Relationship Id="rId34" Type="http://schemas.openxmlformats.org/officeDocument/2006/relationships/font" Target="fonts/CenturyGothic-regular.fntdata"/><Relationship Id="rId35" Type="http://schemas.openxmlformats.org/officeDocument/2006/relationships/font" Target="fonts/CenturyGothic-bold.fntdata"/><Relationship Id="rId36" Type="http://schemas.openxmlformats.org/officeDocument/2006/relationships/font" Target="fonts/CenturyGothic-italic.fntdata"/><Relationship Id="rId37" Type="http://schemas.openxmlformats.org/officeDocument/2006/relationships/font" Target="fonts/CenturyGothic-boldItalic.fntdata"/><Relationship Id="rId38" Type="http://customschemas.google.com/relationships/presentationmetadata" Target="metadata"/><Relationship Id="rId39" Type="http://schemas.openxmlformats.org/officeDocument/2006/relationships/slide" Target="slides/slide1.xml"/><Relationship Id="rId40" Type="http://schemas.openxmlformats.org/officeDocument/2006/relationships/slide" Target="slides/slide2.xml"/><Relationship Id="rId41" Type="http://schemas.openxmlformats.org/officeDocument/2006/relationships/slide" Target="slides/slide3.xml"/><Relationship Id="rId42" Type="http://schemas.openxmlformats.org/officeDocument/2006/relationships/slide" Target="slides/slide4.xml"/><Relationship Id="rId43" Type="http://schemas.openxmlformats.org/officeDocument/2006/relationships/slide" Target="slides/slide5.xml"/><Relationship Id="rId44" Type="http://schemas.openxmlformats.org/officeDocument/2006/relationships/slide" Target="slides/slide6.xml"/><Relationship Id="rId45" Type="http://schemas.openxmlformats.org/officeDocument/2006/relationships/slide" Target="slides/slide7.xml"/><Relationship Id="rId46" Type="http://schemas.openxmlformats.org/officeDocument/2006/relationships/slide" Target="slides/slide8.xml"/><Relationship Id="rId47" Type="http://schemas.openxmlformats.org/officeDocument/2006/relationships/slide" Target="slides/slide9.xml"/><Relationship Id="rId48" Type="http://schemas.openxmlformats.org/officeDocument/2006/relationships/slide" Target="slides/slide10.xml"/><Relationship Id="rId49" Type="http://schemas.openxmlformats.org/officeDocument/2006/relationships/slide" Target="slides/slide11.xml"/><Relationship Id="rId50" Type="http://schemas.openxmlformats.org/officeDocument/2006/relationships/slide" Target="slides/slide12.xml"/><Relationship Id="rId51" Type="http://schemas.openxmlformats.org/officeDocument/2006/relationships/slide" Target="slides/slide13.xml"/><Relationship Id="rId52" Type="http://schemas.openxmlformats.org/officeDocument/2006/relationships/slide" Target="slides/slide14.xml"/><Relationship Id="rId53" Type="http://schemas.openxmlformats.org/officeDocument/2006/relationships/slide" Target="slides/slide15.xml"/><Relationship Id="rId54" Type="http://schemas.openxmlformats.org/officeDocument/2006/relationships/slide" Target="slides/slide16.xml"/><Relationship Id="rId55" Type="http://schemas.openxmlformats.org/officeDocument/2006/relationships/slide" Target="slides/slide17.xml"/><Relationship Id="rId56" Type="http://schemas.openxmlformats.org/officeDocument/2006/relationships/slide" Target="slides/slide18.xml"/><Relationship Id="rId57" Type="http://schemas.openxmlformats.org/officeDocument/2006/relationships/slide" Target="slides/slide19.xml"/><Relationship Id="rId58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8712200" cy="623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1387138" y="0"/>
            <a:ext cx="8712200" cy="623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659563" y="1555750"/>
            <a:ext cx="6784975" cy="4200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2009775" y="5989638"/>
            <a:ext cx="16084550" cy="49006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11822113"/>
            <a:ext cx="8712200" cy="623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1387138" y="11822113"/>
            <a:ext cx="8712200" cy="623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/>
              <a:t>‹#›</a:t>
            </a:fld>
            <a:endParaRPr sz="12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/>
          <p:nvPr>
            <p:ph type="title"/>
          </p:nvPr>
        </p:nvSpPr>
        <p:spPr>
          <a:xfrm>
            <a:off x="2927336" y="2706418"/>
            <a:ext cx="14249427" cy="46940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50">
                <a:solidFill>
                  <a:srgbClr val="65499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2"/>
          <p:cNvSpPr txBox="1"/>
          <p:nvPr>
            <p:ph idx="11" type="ftr"/>
          </p:nvPr>
        </p:nvSpPr>
        <p:spPr>
          <a:xfrm>
            <a:off x="6835394" y="11574780"/>
            <a:ext cx="6433312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2"/>
          <p:cNvSpPr txBox="1"/>
          <p:nvPr>
            <p:ph idx="10" type="dt"/>
          </p:nvPr>
        </p:nvSpPr>
        <p:spPr>
          <a:xfrm>
            <a:off x="1005205" y="11574780"/>
            <a:ext cx="4623943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2"/>
          <p:cNvSpPr txBox="1"/>
          <p:nvPr>
            <p:ph idx="12" type="sldNum"/>
          </p:nvPr>
        </p:nvSpPr>
        <p:spPr>
          <a:xfrm>
            <a:off x="14474953" y="11574780"/>
            <a:ext cx="4623943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3"/>
          <p:cNvSpPr txBox="1"/>
          <p:nvPr>
            <p:ph idx="11" type="ftr"/>
          </p:nvPr>
        </p:nvSpPr>
        <p:spPr>
          <a:xfrm>
            <a:off x="6835394" y="11574780"/>
            <a:ext cx="6433312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3"/>
          <p:cNvSpPr txBox="1"/>
          <p:nvPr>
            <p:ph idx="10" type="dt"/>
          </p:nvPr>
        </p:nvSpPr>
        <p:spPr>
          <a:xfrm>
            <a:off x="1005205" y="11574780"/>
            <a:ext cx="4623943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3"/>
          <p:cNvSpPr txBox="1"/>
          <p:nvPr>
            <p:ph idx="12" type="sldNum"/>
          </p:nvPr>
        </p:nvSpPr>
        <p:spPr>
          <a:xfrm>
            <a:off x="14474953" y="11574780"/>
            <a:ext cx="4623943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4"/>
          <p:cNvSpPr txBox="1"/>
          <p:nvPr>
            <p:ph type="title"/>
          </p:nvPr>
        </p:nvSpPr>
        <p:spPr>
          <a:xfrm>
            <a:off x="2927336" y="2706418"/>
            <a:ext cx="14249427" cy="46940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50">
                <a:solidFill>
                  <a:srgbClr val="65499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" type="body"/>
          </p:nvPr>
        </p:nvSpPr>
        <p:spPr>
          <a:xfrm>
            <a:off x="1005205" y="2862580"/>
            <a:ext cx="18093690" cy="821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1" type="ftr"/>
          </p:nvPr>
        </p:nvSpPr>
        <p:spPr>
          <a:xfrm>
            <a:off x="6835394" y="11574780"/>
            <a:ext cx="6433312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4"/>
          <p:cNvSpPr txBox="1"/>
          <p:nvPr>
            <p:ph idx="10" type="dt"/>
          </p:nvPr>
        </p:nvSpPr>
        <p:spPr>
          <a:xfrm>
            <a:off x="1005205" y="11574780"/>
            <a:ext cx="4623943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4"/>
          <p:cNvSpPr txBox="1"/>
          <p:nvPr>
            <p:ph idx="12" type="sldNum"/>
          </p:nvPr>
        </p:nvSpPr>
        <p:spPr>
          <a:xfrm>
            <a:off x="14474953" y="11574780"/>
            <a:ext cx="4623943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" name="Google Shape;30;p24"/>
          <p:cNvSpPr/>
          <p:nvPr>
            <p:ph idx="2" type="pic"/>
          </p:nvPr>
        </p:nvSpPr>
        <p:spPr>
          <a:xfrm>
            <a:off x="0" y="8050"/>
            <a:ext cx="10509250" cy="12437949"/>
          </a:xfrm>
          <a:prstGeom prst="rect">
            <a:avLst/>
          </a:prstGeom>
          <a:solidFill>
            <a:srgbClr val="3B3B3B"/>
          </a:solidFill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showMasterSp="0">
  <p:cSld name="Two Content">
    <p:bg>
      <p:bgPr>
        <a:solidFill>
          <a:schemeClr val="lt1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5"/>
          <p:cNvSpPr/>
          <p:nvPr/>
        </p:nvSpPr>
        <p:spPr>
          <a:xfrm>
            <a:off x="0" y="11677596"/>
            <a:ext cx="755015" cy="762635"/>
          </a:xfrm>
          <a:custGeom>
            <a:rect b="b" l="l" r="r" t="t"/>
            <a:pathLst>
              <a:path extrusionOk="0" h="762634" w="755015">
                <a:moveTo>
                  <a:pt x="754672" y="0"/>
                </a:moveTo>
                <a:lnTo>
                  <a:pt x="0" y="0"/>
                </a:lnTo>
                <a:lnTo>
                  <a:pt x="0" y="762446"/>
                </a:lnTo>
                <a:lnTo>
                  <a:pt x="754672" y="762446"/>
                </a:lnTo>
                <a:lnTo>
                  <a:pt x="754672" y="0"/>
                </a:lnTo>
                <a:close/>
              </a:path>
            </a:pathLst>
          </a:custGeom>
          <a:solidFill>
            <a:srgbClr val="230C3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3" name="Google Shape;33;p25"/>
          <p:cNvSpPr/>
          <p:nvPr/>
        </p:nvSpPr>
        <p:spPr>
          <a:xfrm>
            <a:off x="0" y="1276375"/>
            <a:ext cx="732790" cy="9888855"/>
          </a:xfrm>
          <a:custGeom>
            <a:rect b="b" l="l" r="r" t="t"/>
            <a:pathLst>
              <a:path extrusionOk="0" h="9888855" w="732790">
                <a:moveTo>
                  <a:pt x="732264" y="0"/>
                </a:moveTo>
                <a:lnTo>
                  <a:pt x="0" y="0"/>
                </a:lnTo>
                <a:lnTo>
                  <a:pt x="0" y="9888431"/>
                </a:lnTo>
                <a:lnTo>
                  <a:pt x="732264" y="9888431"/>
                </a:lnTo>
                <a:lnTo>
                  <a:pt x="732264" y="0"/>
                </a:lnTo>
                <a:close/>
              </a:path>
            </a:pathLst>
          </a:custGeom>
          <a:solidFill>
            <a:srgbClr val="230C3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4" name="Google Shape;34;p25"/>
          <p:cNvSpPr/>
          <p:nvPr/>
        </p:nvSpPr>
        <p:spPr>
          <a:xfrm>
            <a:off x="1270554" y="1268838"/>
            <a:ext cx="17535525" cy="9884410"/>
          </a:xfrm>
          <a:custGeom>
            <a:rect b="b" l="l" r="r" t="t"/>
            <a:pathLst>
              <a:path extrusionOk="0" h="9884410" w="17535525">
                <a:moveTo>
                  <a:pt x="17534935" y="0"/>
                </a:moveTo>
                <a:lnTo>
                  <a:pt x="0" y="0"/>
                </a:lnTo>
                <a:lnTo>
                  <a:pt x="0" y="9884043"/>
                </a:lnTo>
                <a:lnTo>
                  <a:pt x="17534935" y="9884043"/>
                </a:lnTo>
                <a:lnTo>
                  <a:pt x="17534935" y="0"/>
                </a:lnTo>
                <a:close/>
              </a:path>
            </a:pathLst>
          </a:custGeom>
          <a:solidFill>
            <a:srgbClr val="230C3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5" name="Google Shape;35;p25"/>
          <p:cNvSpPr txBox="1"/>
          <p:nvPr>
            <p:ph type="title"/>
          </p:nvPr>
        </p:nvSpPr>
        <p:spPr>
          <a:xfrm>
            <a:off x="2927336" y="2706418"/>
            <a:ext cx="14249427" cy="46940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50">
                <a:solidFill>
                  <a:srgbClr val="65499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5"/>
          <p:cNvSpPr txBox="1"/>
          <p:nvPr>
            <p:ph idx="1" type="body"/>
          </p:nvPr>
        </p:nvSpPr>
        <p:spPr>
          <a:xfrm>
            <a:off x="1005205" y="2862580"/>
            <a:ext cx="8745284" cy="821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5"/>
          <p:cNvSpPr txBox="1"/>
          <p:nvPr>
            <p:ph idx="2" type="body"/>
          </p:nvPr>
        </p:nvSpPr>
        <p:spPr>
          <a:xfrm>
            <a:off x="10353611" y="2862580"/>
            <a:ext cx="8745284" cy="821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5"/>
          <p:cNvSpPr txBox="1"/>
          <p:nvPr>
            <p:ph idx="11" type="ftr"/>
          </p:nvPr>
        </p:nvSpPr>
        <p:spPr>
          <a:xfrm>
            <a:off x="6835394" y="11574780"/>
            <a:ext cx="6433312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5"/>
          <p:cNvSpPr txBox="1"/>
          <p:nvPr>
            <p:ph idx="10" type="dt"/>
          </p:nvPr>
        </p:nvSpPr>
        <p:spPr>
          <a:xfrm>
            <a:off x="1005205" y="11574780"/>
            <a:ext cx="4623943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5"/>
          <p:cNvSpPr txBox="1"/>
          <p:nvPr>
            <p:ph idx="12" type="sldNum"/>
          </p:nvPr>
        </p:nvSpPr>
        <p:spPr>
          <a:xfrm>
            <a:off x="14474953" y="11574780"/>
            <a:ext cx="4623943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6"/>
          <p:cNvSpPr/>
          <p:nvPr/>
        </p:nvSpPr>
        <p:spPr>
          <a:xfrm>
            <a:off x="3536949" y="2954950"/>
            <a:ext cx="13030200" cy="8077200"/>
          </a:xfrm>
          <a:prstGeom prst="rect">
            <a:avLst/>
          </a:prstGeom>
          <a:solidFill>
            <a:srgbClr val="262626"/>
          </a:solidFill>
          <a:ln cap="flat" cmpd="sng" w="25400">
            <a:solidFill>
              <a:srgbClr val="2136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43" name="Google Shape;43;p26"/>
          <p:cNvSpPr txBox="1"/>
          <p:nvPr>
            <p:ph idx="11" type="ftr"/>
          </p:nvPr>
        </p:nvSpPr>
        <p:spPr>
          <a:xfrm>
            <a:off x="6835394" y="11574780"/>
            <a:ext cx="6433312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6"/>
          <p:cNvSpPr txBox="1"/>
          <p:nvPr>
            <p:ph idx="10" type="dt"/>
          </p:nvPr>
        </p:nvSpPr>
        <p:spPr>
          <a:xfrm>
            <a:off x="1005205" y="11574780"/>
            <a:ext cx="4623943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6"/>
          <p:cNvSpPr txBox="1"/>
          <p:nvPr>
            <p:ph idx="12" type="sldNum"/>
          </p:nvPr>
        </p:nvSpPr>
        <p:spPr>
          <a:xfrm>
            <a:off x="14474953" y="11574780"/>
            <a:ext cx="4623943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/>
            </a:lvl1pPr>
            <a:lvl2pPr indent="0" lvl="1" algn="r">
              <a:spcBef>
                <a:spcPts val="0"/>
              </a:spcBef>
              <a:buNone/>
              <a:defRPr/>
            </a:lvl2pPr>
            <a:lvl3pPr indent="0" lvl="2" algn="r">
              <a:spcBef>
                <a:spcPts val="0"/>
              </a:spcBef>
              <a:buNone/>
              <a:defRPr/>
            </a:lvl3pPr>
            <a:lvl4pPr indent="0" lvl="3" algn="r">
              <a:spcBef>
                <a:spcPts val="0"/>
              </a:spcBef>
              <a:buNone/>
              <a:defRPr/>
            </a:lvl4pPr>
            <a:lvl5pPr indent="0" lvl="4" algn="r">
              <a:spcBef>
                <a:spcPts val="0"/>
              </a:spcBef>
              <a:buNone/>
              <a:defRPr/>
            </a:lvl5pPr>
            <a:lvl6pPr indent="0" lvl="5" algn="r">
              <a:spcBef>
                <a:spcPts val="0"/>
              </a:spcBef>
              <a:buNone/>
              <a:defRPr/>
            </a:lvl6pPr>
            <a:lvl7pPr indent="0" lvl="6" algn="r">
              <a:spcBef>
                <a:spcPts val="0"/>
              </a:spcBef>
              <a:buNone/>
              <a:defRPr/>
            </a:lvl7pPr>
            <a:lvl8pPr indent="0" lvl="7" algn="r">
              <a:spcBef>
                <a:spcPts val="0"/>
              </a:spcBef>
              <a:buNone/>
              <a:defRPr/>
            </a:lvl8pPr>
            <a:lvl9pPr indent="0" lvl="8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6" name="Google Shape;46;p26"/>
          <p:cNvSpPr/>
          <p:nvPr>
            <p:ph idx="2" type="pic"/>
          </p:nvPr>
        </p:nvSpPr>
        <p:spPr>
          <a:xfrm>
            <a:off x="3536949" y="2954950"/>
            <a:ext cx="13030199" cy="8077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7"/>
          <p:cNvSpPr txBox="1"/>
          <p:nvPr>
            <p:ph type="ctrTitle"/>
          </p:nvPr>
        </p:nvSpPr>
        <p:spPr>
          <a:xfrm>
            <a:off x="1507807" y="3858260"/>
            <a:ext cx="17088486" cy="26136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50">
                <a:solidFill>
                  <a:srgbClr val="65499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" type="subTitle"/>
          </p:nvPr>
        </p:nvSpPr>
        <p:spPr>
          <a:xfrm>
            <a:off x="3015615" y="6969760"/>
            <a:ext cx="14072870" cy="31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7"/>
          <p:cNvSpPr txBox="1"/>
          <p:nvPr>
            <p:ph idx="11" type="ftr"/>
          </p:nvPr>
        </p:nvSpPr>
        <p:spPr>
          <a:xfrm>
            <a:off x="6835394" y="11574780"/>
            <a:ext cx="6433312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7"/>
          <p:cNvSpPr txBox="1"/>
          <p:nvPr>
            <p:ph idx="10" type="dt"/>
          </p:nvPr>
        </p:nvSpPr>
        <p:spPr>
          <a:xfrm>
            <a:off x="1005205" y="11574780"/>
            <a:ext cx="4623943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7"/>
          <p:cNvSpPr txBox="1"/>
          <p:nvPr>
            <p:ph idx="12" type="sldNum"/>
          </p:nvPr>
        </p:nvSpPr>
        <p:spPr>
          <a:xfrm>
            <a:off x="14474953" y="11574780"/>
            <a:ext cx="4623943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/>
          <p:nvPr>
            <p:ph type="title"/>
          </p:nvPr>
        </p:nvSpPr>
        <p:spPr>
          <a:xfrm>
            <a:off x="2927336" y="2706418"/>
            <a:ext cx="14249427" cy="46940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50" u="none" cap="none" strike="noStrike">
                <a:solidFill>
                  <a:srgbClr val="65499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1"/>
          <p:cNvSpPr txBox="1"/>
          <p:nvPr>
            <p:ph idx="1" type="body"/>
          </p:nvPr>
        </p:nvSpPr>
        <p:spPr>
          <a:xfrm>
            <a:off x="1005205" y="2862580"/>
            <a:ext cx="18093690" cy="821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1"/>
          <p:cNvSpPr txBox="1"/>
          <p:nvPr>
            <p:ph idx="11" type="ftr"/>
          </p:nvPr>
        </p:nvSpPr>
        <p:spPr>
          <a:xfrm>
            <a:off x="6835394" y="11574780"/>
            <a:ext cx="6433312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21"/>
          <p:cNvSpPr txBox="1"/>
          <p:nvPr>
            <p:ph idx="10" type="dt"/>
          </p:nvPr>
        </p:nvSpPr>
        <p:spPr>
          <a:xfrm>
            <a:off x="1005205" y="11574780"/>
            <a:ext cx="4623943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21"/>
          <p:cNvSpPr txBox="1"/>
          <p:nvPr>
            <p:ph idx="12" type="sldNum"/>
          </p:nvPr>
        </p:nvSpPr>
        <p:spPr>
          <a:xfrm>
            <a:off x="14474953" y="11574780"/>
            <a:ext cx="4623943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openxmlformats.org/officeDocument/2006/relationships/image" Target="../media/image8.png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6.png"/><Relationship Id="rId10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image" Target="../media/image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3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1.jpg"/><Relationship Id="rId3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microsoft.com/office/2007/relationships/media" Target="../media/media1.mp4"/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28.png"/><Relationship Id="rId6" Type="http://schemas.openxmlformats.org/officeDocument/2006/relationships/video" Target="../media/media1.mp4"/><Relationship Id="rId7" Type="http://schemas.openxmlformats.org/officeDocument/2006/relationships/image" Target="../media/image2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4" Type="http://schemas.openxmlformats.org/officeDocument/2006/relationships/image" Target="../media/image12.png"/><Relationship Id="rId5" Type="http://schemas.openxmlformats.org/officeDocument/2006/relationships/image" Target="../media/image16.png"/><Relationship Id="rId6" Type="http://schemas.openxmlformats.org/officeDocument/2006/relationships/image" Target="../media/image14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25.png"/><Relationship Id="rId10" Type="http://schemas.openxmlformats.org/officeDocument/2006/relationships/image" Target="../media/image20.png"/><Relationship Id="rId11" Type="http://schemas.openxmlformats.org/officeDocument/2006/relationships/image" Target="../media/image19.png"/><Relationship Id="rId12" Type="http://schemas.openxmlformats.org/officeDocument/2006/relationships/image" Target="../media/image2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microsoft.com/office/2007/relationships/media" Target="../media/media2.mp4"/><Relationship Id="rId3" Type="http://schemas.openxmlformats.org/officeDocument/2006/relationships/video" Target="../media/media2.mp4"/><Relationship Id="rId4" Type="http://schemas.openxmlformats.org/officeDocument/2006/relationships/image" Target="../media/image2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6.jpg"/><Relationship Id="rId3" Type="http://schemas.openxmlformats.org/officeDocument/2006/relationships/image" Target="../media/image10.png"/><Relationship Id="rId4" Type="http://schemas.openxmlformats.org/officeDocument/2006/relationships/image" Target="../media/image27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9.jpg"/><Relationship Id="rId3" Type="http://schemas.openxmlformats.org/officeDocument/2006/relationships/image" Target="../media/image3.png"/><Relationship Id="rId4" Type="http://schemas.openxmlformats.org/officeDocument/2006/relationships/image" Target="../media/image30.jpg"/><Relationship Id="rId5" Type="http://schemas.openxmlformats.org/officeDocument/2006/relationships/image" Target="../media/image31.jpg"/><Relationship Id="rId6" Type="http://schemas.openxmlformats.org/officeDocument/2006/relationships/image" Target="../media/image3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3.jpg"/><Relationship Id="rId3" Type="http://schemas.openxmlformats.org/officeDocument/2006/relationships/image" Target="../media/image18.png"/><Relationship Id="rId4" Type="http://schemas.openxmlformats.org/officeDocument/2006/relationships/image" Target="../media/image3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.jpg"/><Relationship Id="rId3" Type="http://schemas.openxmlformats.org/officeDocument/2006/relationships/image" Target="../media/image11.png"/><Relationship Id="rId4" Type="http://schemas.openxmlformats.org/officeDocument/2006/relationships/image" Target="../media/image36.jpg"/><Relationship Id="rId5" Type="http://schemas.openxmlformats.org/officeDocument/2006/relationships/image" Target="../media/image37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image" Target="../media/image7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65.png"/><Relationship Id="rId4" Type="http://schemas.openxmlformats.org/officeDocument/2006/relationships/image" Target="../media/image4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microsoft.com/office/2007/relationships/media" Target="../media/media3.mp4"/><Relationship Id="rId3" Type="http://schemas.openxmlformats.org/officeDocument/2006/relationships/video" Target="../media/media3.mp4"/><Relationship Id="rId4" Type="http://schemas.openxmlformats.org/officeDocument/2006/relationships/image" Target="../media/image3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"/>
          <p:cNvSpPr/>
          <p:nvPr/>
        </p:nvSpPr>
        <p:spPr>
          <a:xfrm>
            <a:off x="-1486" y="0"/>
            <a:ext cx="20104100" cy="12700000"/>
          </a:xfrm>
          <a:custGeom>
            <a:rect b="b" l="l" r="r" t="t"/>
            <a:pathLst>
              <a:path extrusionOk="0" h="9987280" w="17524095">
                <a:moveTo>
                  <a:pt x="17523658" y="0"/>
                </a:moveTo>
                <a:lnTo>
                  <a:pt x="0" y="0"/>
                </a:lnTo>
                <a:lnTo>
                  <a:pt x="0" y="9987197"/>
                </a:lnTo>
                <a:lnTo>
                  <a:pt x="17523658" y="9987197"/>
                </a:lnTo>
                <a:lnTo>
                  <a:pt x="17523658" y="0"/>
                </a:lnTo>
                <a:close/>
              </a:path>
            </a:pathLst>
          </a:custGeom>
          <a:solidFill>
            <a:srgbClr val="210F3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58" name="Google Shape;5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8750" y="-1244600"/>
            <a:ext cx="10956452" cy="13361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" title="Logocapa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20125" y="3658500"/>
            <a:ext cx="476250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"/>
          <p:cNvSpPr/>
          <p:nvPr/>
        </p:nvSpPr>
        <p:spPr>
          <a:xfrm>
            <a:off x="0" y="0"/>
            <a:ext cx="20104100" cy="12446001"/>
          </a:xfrm>
          <a:custGeom>
            <a:rect b="b" l="l" r="r" t="t"/>
            <a:pathLst>
              <a:path extrusionOk="0" h="9859010" w="17552670">
                <a:moveTo>
                  <a:pt x="17552106" y="0"/>
                </a:moveTo>
                <a:lnTo>
                  <a:pt x="0" y="0"/>
                </a:lnTo>
                <a:lnTo>
                  <a:pt x="0" y="9858861"/>
                </a:lnTo>
                <a:lnTo>
                  <a:pt x="17552106" y="9858861"/>
                </a:lnTo>
                <a:lnTo>
                  <a:pt x="17552106" y="0"/>
                </a:lnTo>
                <a:close/>
              </a:path>
            </a:pathLst>
          </a:custGeom>
          <a:solidFill>
            <a:srgbClr val="230C3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0" name="Google Shape;80;p3"/>
          <p:cNvSpPr/>
          <p:nvPr/>
        </p:nvSpPr>
        <p:spPr>
          <a:xfrm>
            <a:off x="5790642" y="5537200"/>
            <a:ext cx="8342401" cy="3274033"/>
          </a:xfrm>
          <a:custGeom>
            <a:rect b="b" l="l" r="r" t="t"/>
            <a:pathLst>
              <a:path extrusionOk="0" h="2980054" w="7593330">
                <a:moveTo>
                  <a:pt x="1299438" y="2951149"/>
                </a:moveTo>
                <a:lnTo>
                  <a:pt x="691807" y="2156714"/>
                </a:lnTo>
                <a:lnTo>
                  <a:pt x="1262481" y="1503908"/>
                </a:lnTo>
                <a:lnTo>
                  <a:pt x="899134" y="1503908"/>
                </a:lnTo>
                <a:lnTo>
                  <a:pt x="281228" y="2230602"/>
                </a:lnTo>
                <a:lnTo>
                  <a:pt x="281228" y="1503908"/>
                </a:lnTo>
                <a:lnTo>
                  <a:pt x="0" y="1503908"/>
                </a:lnTo>
                <a:lnTo>
                  <a:pt x="0" y="2951149"/>
                </a:lnTo>
                <a:lnTo>
                  <a:pt x="281228" y="2951149"/>
                </a:lnTo>
                <a:lnTo>
                  <a:pt x="281228" y="2612428"/>
                </a:lnTo>
                <a:lnTo>
                  <a:pt x="500888" y="2372258"/>
                </a:lnTo>
                <a:lnTo>
                  <a:pt x="940193" y="2951149"/>
                </a:lnTo>
                <a:lnTo>
                  <a:pt x="1299438" y="2951149"/>
                </a:lnTo>
                <a:close/>
              </a:path>
              <a:path extrusionOk="0" h="2980054" w="7593330">
                <a:moveTo>
                  <a:pt x="1486242" y="2044"/>
                </a:moveTo>
                <a:lnTo>
                  <a:pt x="1336382" y="2044"/>
                </a:lnTo>
                <a:lnTo>
                  <a:pt x="743127" y="835482"/>
                </a:lnTo>
                <a:lnTo>
                  <a:pt x="145757" y="2044"/>
                </a:lnTo>
                <a:lnTo>
                  <a:pt x="0" y="2044"/>
                </a:lnTo>
                <a:lnTo>
                  <a:pt x="0" y="1449285"/>
                </a:lnTo>
                <a:lnTo>
                  <a:pt x="287401" y="1449285"/>
                </a:lnTo>
                <a:lnTo>
                  <a:pt x="287401" y="652792"/>
                </a:lnTo>
                <a:lnTo>
                  <a:pt x="687692" y="1207058"/>
                </a:lnTo>
                <a:lnTo>
                  <a:pt x="796493" y="1207058"/>
                </a:lnTo>
                <a:lnTo>
                  <a:pt x="1198854" y="650735"/>
                </a:lnTo>
                <a:lnTo>
                  <a:pt x="1198854" y="1449285"/>
                </a:lnTo>
                <a:lnTo>
                  <a:pt x="1486242" y="1449285"/>
                </a:lnTo>
                <a:lnTo>
                  <a:pt x="1486242" y="2044"/>
                </a:lnTo>
                <a:close/>
              </a:path>
              <a:path extrusionOk="0" h="2980054" w="7593330">
                <a:moveTo>
                  <a:pt x="2543403" y="2700248"/>
                </a:moveTo>
                <a:lnTo>
                  <a:pt x="1728444" y="2700248"/>
                </a:lnTo>
                <a:lnTo>
                  <a:pt x="1728444" y="2368778"/>
                </a:lnTo>
                <a:lnTo>
                  <a:pt x="2373033" y="2368778"/>
                </a:lnTo>
                <a:lnTo>
                  <a:pt x="2373033" y="2126208"/>
                </a:lnTo>
                <a:lnTo>
                  <a:pt x="1728444" y="2126208"/>
                </a:lnTo>
                <a:lnTo>
                  <a:pt x="1728444" y="1754098"/>
                </a:lnTo>
                <a:lnTo>
                  <a:pt x="2500299" y="1754098"/>
                </a:lnTo>
                <a:lnTo>
                  <a:pt x="2500299" y="1503908"/>
                </a:lnTo>
                <a:lnTo>
                  <a:pt x="1443101" y="1503908"/>
                </a:lnTo>
                <a:lnTo>
                  <a:pt x="1443101" y="1754098"/>
                </a:lnTo>
                <a:lnTo>
                  <a:pt x="1443101" y="2126208"/>
                </a:lnTo>
                <a:lnTo>
                  <a:pt x="1443101" y="2368778"/>
                </a:lnTo>
                <a:lnTo>
                  <a:pt x="1443101" y="2700248"/>
                </a:lnTo>
                <a:lnTo>
                  <a:pt x="1443101" y="2951708"/>
                </a:lnTo>
                <a:lnTo>
                  <a:pt x="2543403" y="2951708"/>
                </a:lnTo>
                <a:lnTo>
                  <a:pt x="2543403" y="2700248"/>
                </a:lnTo>
                <a:close/>
              </a:path>
              <a:path extrusionOk="0" h="2980054" w="7593330">
                <a:moveTo>
                  <a:pt x="3161334" y="1449285"/>
                </a:moveTo>
                <a:lnTo>
                  <a:pt x="3031185" y="1174203"/>
                </a:lnTo>
                <a:lnTo>
                  <a:pt x="2919501" y="938136"/>
                </a:lnTo>
                <a:lnTo>
                  <a:pt x="2660205" y="390029"/>
                </a:lnTo>
                <a:lnTo>
                  <a:pt x="2631681" y="329742"/>
                </a:lnTo>
                <a:lnTo>
                  <a:pt x="2631681" y="938136"/>
                </a:lnTo>
                <a:lnTo>
                  <a:pt x="2161590" y="938136"/>
                </a:lnTo>
                <a:lnTo>
                  <a:pt x="2395613" y="390029"/>
                </a:lnTo>
                <a:lnTo>
                  <a:pt x="2631681" y="938136"/>
                </a:lnTo>
                <a:lnTo>
                  <a:pt x="2631681" y="329742"/>
                </a:lnTo>
                <a:lnTo>
                  <a:pt x="2475687" y="0"/>
                </a:lnTo>
                <a:lnTo>
                  <a:pt x="2317610" y="0"/>
                </a:lnTo>
                <a:lnTo>
                  <a:pt x="1634032" y="1449285"/>
                </a:lnTo>
                <a:lnTo>
                  <a:pt x="1943989" y="1449285"/>
                </a:lnTo>
                <a:lnTo>
                  <a:pt x="2067179" y="1174203"/>
                </a:lnTo>
                <a:lnTo>
                  <a:pt x="2726118" y="1174203"/>
                </a:lnTo>
                <a:lnTo>
                  <a:pt x="2849295" y="1449285"/>
                </a:lnTo>
                <a:lnTo>
                  <a:pt x="3161334" y="1449285"/>
                </a:lnTo>
                <a:close/>
              </a:path>
              <a:path extrusionOk="0" h="2980054" w="7593330">
                <a:moveTo>
                  <a:pt x="3881818" y="1503680"/>
                </a:moveTo>
                <a:lnTo>
                  <a:pt x="2664498" y="1503680"/>
                </a:lnTo>
                <a:lnTo>
                  <a:pt x="2664498" y="1756410"/>
                </a:lnTo>
                <a:lnTo>
                  <a:pt x="3126384" y="1756410"/>
                </a:lnTo>
                <a:lnTo>
                  <a:pt x="3126384" y="2951467"/>
                </a:lnTo>
                <a:lnTo>
                  <a:pt x="3419945" y="2951467"/>
                </a:lnTo>
                <a:lnTo>
                  <a:pt x="3419945" y="1756410"/>
                </a:lnTo>
                <a:lnTo>
                  <a:pt x="3881818" y="1756410"/>
                </a:lnTo>
                <a:lnTo>
                  <a:pt x="3881818" y="1503680"/>
                </a:lnTo>
                <a:close/>
              </a:path>
              <a:path extrusionOk="0" h="2980054" w="7593330">
                <a:moveTo>
                  <a:pt x="4380636" y="1503908"/>
                </a:moveTo>
                <a:lnTo>
                  <a:pt x="4085031" y="1503908"/>
                </a:lnTo>
                <a:lnTo>
                  <a:pt x="4085031" y="2951149"/>
                </a:lnTo>
                <a:lnTo>
                  <a:pt x="4380636" y="2951149"/>
                </a:lnTo>
                <a:lnTo>
                  <a:pt x="4380636" y="1503908"/>
                </a:lnTo>
                <a:close/>
              </a:path>
              <a:path extrusionOk="0" h="2980054" w="7593330">
                <a:moveTo>
                  <a:pt x="4536694" y="1449285"/>
                </a:moveTo>
                <a:lnTo>
                  <a:pt x="4234650" y="1038720"/>
                </a:lnTo>
                <a:lnTo>
                  <a:pt x="4193883" y="983297"/>
                </a:lnTo>
                <a:lnTo>
                  <a:pt x="4238815" y="962647"/>
                </a:lnTo>
                <a:lnTo>
                  <a:pt x="4280179" y="938669"/>
                </a:lnTo>
                <a:lnTo>
                  <a:pt x="4317911" y="911390"/>
                </a:lnTo>
                <a:lnTo>
                  <a:pt x="4351947" y="880808"/>
                </a:lnTo>
                <a:lnTo>
                  <a:pt x="4382211" y="846950"/>
                </a:lnTo>
                <a:lnTo>
                  <a:pt x="4408652" y="809828"/>
                </a:lnTo>
                <a:lnTo>
                  <a:pt x="4419536" y="790333"/>
                </a:lnTo>
                <a:lnTo>
                  <a:pt x="4431195" y="769467"/>
                </a:lnTo>
                <a:lnTo>
                  <a:pt x="4449788" y="725855"/>
                </a:lnTo>
                <a:lnTo>
                  <a:pt x="4464367" y="679030"/>
                </a:lnTo>
                <a:lnTo>
                  <a:pt x="4474857" y="628992"/>
                </a:lnTo>
                <a:lnTo>
                  <a:pt x="4481195" y="575767"/>
                </a:lnTo>
                <a:lnTo>
                  <a:pt x="4483328" y="519353"/>
                </a:lnTo>
                <a:lnTo>
                  <a:pt x="4481639" y="467791"/>
                </a:lnTo>
                <a:lnTo>
                  <a:pt x="4476597" y="418782"/>
                </a:lnTo>
                <a:lnTo>
                  <a:pt x="4468215" y="372338"/>
                </a:lnTo>
                <a:lnTo>
                  <a:pt x="4456531" y="328510"/>
                </a:lnTo>
                <a:lnTo>
                  <a:pt x="4441545" y="287312"/>
                </a:lnTo>
                <a:lnTo>
                  <a:pt x="4425061" y="252488"/>
                </a:lnTo>
                <a:lnTo>
                  <a:pt x="4401794" y="212928"/>
                </a:lnTo>
                <a:lnTo>
                  <a:pt x="4377067" y="179781"/>
                </a:lnTo>
                <a:lnTo>
                  <a:pt x="4349140" y="149390"/>
                </a:lnTo>
                <a:lnTo>
                  <a:pt x="4318025" y="121754"/>
                </a:lnTo>
                <a:lnTo>
                  <a:pt x="4283748" y="96926"/>
                </a:lnTo>
                <a:lnTo>
                  <a:pt x="4246334" y="74904"/>
                </a:lnTo>
                <a:lnTo>
                  <a:pt x="4205795" y="55740"/>
                </a:lnTo>
                <a:lnTo>
                  <a:pt x="4181564" y="46697"/>
                </a:lnTo>
                <a:lnTo>
                  <a:pt x="4181564" y="529615"/>
                </a:lnTo>
                <a:lnTo>
                  <a:pt x="4178401" y="574332"/>
                </a:lnTo>
                <a:lnTo>
                  <a:pt x="4168864" y="615861"/>
                </a:lnTo>
                <a:lnTo>
                  <a:pt x="4152849" y="653834"/>
                </a:lnTo>
                <a:lnTo>
                  <a:pt x="4130256" y="687908"/>
                </a:lnTo>
                <a:lnTo>
                  <a:pt x="4100982" y="717715"/>
                </a:lnTo>
                <a:lnTo>
                  <a:pt x="4064939" y="742911"/>
                </a:lnTo>
                <a:lnTo>
                  <a:pt x="4022026" y="763117"/>
                </a:lnTo>
                <a:lnTo>
                  <a:pt x="3972128" y="778002"/>
                </a:lnTo>
                <a:lnTo>
                  <a:pt x="3915168" y="787196"/>
                </a:lnTo>
                <a:lnTo>
                  <a:pt x="3851046" y="790333"/>
                </a:lnTo>
                <a:lnTo>
                  <a:pt x="3600615" y="790333"/>
                </a:lnTo>
                <a:lnTo>
                  <a:pt x="3600615" y="252488"/>
                </a:lnTo>
                <a:lnTo>
                  <a:pt x="3875684" y="252488"/>
                </a:lnTo>
                <a:lnTo>
                  <a:pt x="3935120" y="255320"/>
                </a:lnTo>
                <a:lnTo>
                  <a:pt x="3987901" y="263779"/>
                </a:lnTo>
                <a:lnTo>
                  <a:pt x="4034091" y="277825"/>
                </a:lnTo>
                <a:lnTo>
                  <a:pt x="4073804" y="297421"/>
                </a:lnTo>
                <a:lnTo>
                  <a:pt x="4107142" y="322541"/>
                </a:lnTo>
                <a:lnTo>
                  <a:pt x="4134193" y="353148"/>
                </a:lnTo>
                <a:lnTo>
                  <a:pt x="4155059" y="389191"/>
                </a:lnTo>
                <a:lnTo>
                  <a:pt x="4169854" y="430644"/>
                </a:lnTo>
                <a:lnTo>
                  <a:pt x="4178643" y="477469"/>
                </a:lnTo>
                <a:lnTo>
                  <a:pt x="4181564" y="529615"/>
                </a:lnTo>
                <a:lnTo>
                  <a:pt x="4181564" y="46697"/>
                </a:lnTo>
                <a:lnTo>
                  <a:pt x="4115447" y="26060"/>
                </a:lnTo>
                <a:lnTo>
                  <a:pt x="4065676" y="15595"/>
                </a:lnTo>
                <a:lnTo>
                  <a:pt x="4012882" y="8089"/>
                </a:lnTo>
                <a:lnTo>
                  <a:pt x="3957066" y="3568"/>
                </a:lnTo>
                <a:lnTo>
                  <a:pt x="3898277" y="2057"/>
                </a:lnTo>
                <a:lnTo>
                  <a:pt x="3311156" y="2057"/>
                </a:lnTo>
                <a:lnTo>
                  <a:pt x="3311156" y="1449285"/>
                </a:lnTo>
                <a:lnTo>
                  <a:pt x="3600615" y="1449285"/>
                </a:lnTo>
                <a:lnTo>
                  <a:pt x="3600615" y="1038720"/>
                </a:lnTo>
                <a:lnTo>
                  <a:pt x="3898277" y="1038720"/>
                </a:lnTo>
                <a:lnTo>
                  <a:pt x="4185666" y="1449285"/>
                </a:lnTo>
                <a:lnTo>
                  <a:pt x="4536694" y="1449285"/>
                </a:lnTo>
                <a:close/>
              </a:path>
              <a:path extrusionOk="0" h="2980054" w="7593330">
                <a:moveTo>
                  <a:pt x="5971565" y="1503908"/>
                </a:moveTo>
                <a:lnTo>
                  <a:pt x="5684164" y="1503908"/>
                </a:lnTo>
                <a:lnTo>
                  <a:pt x="5684164" y="2400985"/>
                </a:lnTo>
                <a:lnTo>
                  <a:pt x="4813770" y="1503908"/>
                </a:lnTo>
                <a:lnTo>
                  <a:pt x="4672127" y="1503908"/>
                </a:lnTo>
                <a:lnTo>
                  <a:pt x="4672127" y="2951149"/>
                </a:lnTo>
                <a:lnTo>
                  <a:pt x="4959528" y="2951149"/>
                </a:lnTo>
                <a:lnTo>
                  <a:pt x="4959528" y="2054072"/>
                </a:lnTo>
                <a:lnTo>
                  <a:pt x="5827877" y="2951149"/>
                </a:lnTo>
                <a:lnTo>
                  <a:pt x="5971565" y="2951149"/>
                </a:lnTo>
                <a:lnTo>
                  <a:pt x="5971565" y="1503908"/>
                </a:lnTo>
                <a:close/>
              </a:path>
              <a:path extrusionOk="0" h="2980054" w="7593330">
                <a:moveTo>
                  <a:pt x="7593254" y="2181339"/>
                </a:moveTo>
                <a:lnTo>
                  <a:pt x="6932244" y="2181339"/>
                </a:lnTo>
                <a:lnTo>
                  <a:pt x="6932244" y="2421521"/>
                </a:lnTo>
                <a:lnTo>
                  <a:pt x="7330491" y="2421521"/>
                </a:lnTo>
                <a:lnTo>
                  <a:pt x="7330491" y="2628849"/>
                </a:lnTo>
                <a:lnTo>
                  <a:pt x="7289203" y="2653665"/>
                </a:lnTo>
                <a:lnTo>
                  <a:pt x="7244702" y="2673781"/>
                </a:lnTo>
                <a:lnTo>
                  <a:pt x="7197344" y="2689504"/>
                </a:lnTo>
                <a:lnTo>
                  <a:pt x="7147433" y="2701175"/>
                </a:lnTo>
                <a:lnTo>
                  <a:pt x="7095287" y="2709113"/>
                </a:lnTo>
                <a:lnTo>
                  <a:pt x="7041248" y="2713634"/>
                </a:lnTo>
                <a:lnTo>
                  <a:pt x="6985622" y="2715069"/>
                </a:lnTo>
                <a:lnTo>
                  <a:pt x="6933857" y="2713202"/>
                </a:lnTo>
                <a:lnTo>
                  <a:pt x="6884416" y="2707665"/>
                </a:lnTo>
                <a:lnTo>
                  <a:pt x="6837400" y="2698496"/>
                </a:lnTo>
                <a:lnTo>
                  <a:pt x="6792912" y="2685796"/>
                </a:lnTo>
                <a:lnTo>
                  <a:pt x="6751066" y="2669603"/>
                </a:lnTo>
                <a:lnTo>
                  <a:pt x="6711963" y="2649994"/>
                </a:lnTo>
                <a:lnTo>
                  <a:pt x="6675704" y="2627058"/>
                </a:lnTo>
                <a:lnTo>
                  <a:pt x="6642405" y="2600833"/>
                </a:lnTo>
                <a:lnTo>
                  <a:pt x="6612153" y="2571394"/>
                </a:lnTo>
                <a:lnTo>
                  <a:pt x="6585077" y="2538831"/>
                </a:lnTo>
                <a:lnTo>
                  <a:pt x="6561264" y="2503182"/>
                </a:lnTo>
                <a:lnTo>
                  <a:pt x="6540817" y="2464524"/>
                </a:lnTo>
                <a:lnTo>
                  <a:pt x="6523863" y="2422944"/>
                </a:lnTo>
                <a:lnTo>
                  <a:pt x="6510490" y="2378481"/>
                </a:lnTo>
                <a:lnTo>
                  <a:pt x="6500800" y="2331212"/>
                </a:lnTo>
                <a:lnTo>
                  <a:pt x="6494920" y="2281212"/>
                </a:lnTo>
                <a:lnTo>
                  <a:pt x="6492938" y="2228545"/>
                </a:lnTo>
                <a:lnTo>
                  <a:pt x="6494818" y="2177211"/>
                </a:lnTo>
                <a:lnTo>
                  <a:pt x="6500393" y="2128304"/>
                </a:lnTo>
                <a:lnTo>
                  <a:pt x="6509588" y="2081911"/>
                </a:lnTo>
                <a:lnTo>
                  <a:pt x="6522288" y="2038121"/>
                </a:lnTo>
                <a:lnTo>
                  <a:pt x="6538417" y="1997036"/>
                </a:lnTo>
                <a:lnTo>
                  <a:pt x="6557873" y="1958733"/>
                </a:lnTo>
                <a:lnTo>
                  <a:pt x="6580568" y="1923300"/>
                </a:lnTo>
                <a:lnTo>
                  <a:pt x="6606400" y="1890826"/>
                </a:lnTo>
                <a:lnTo>
                  <a:pt x="6635293" y="1861388"/>
                </a:lnTo>
                <a:lnTo>
                  <a:pt x="6667132" y="1835099"/>
                </a:lnTo>
                <a:lnTo>
                  <a:pt x="6701841" y="1812023"/>
                </a:lnTo>
                <a:lnTo>
                  <a:pt x="6739331" y="1792249"/>
                </a:lnTo>
                <a:lnTo>
                  <a:pt x="6779488" y="1775879"/>
                </a:lnTo>
                <a:lnTo>
                  <a:pt x="6822237" y="1763001"/>
                </a:lnTo>
                <a:lnTo>
                  <a:pt x="6867487" y="1753692"/>
                </a:lnTo>
                <a:lnTo>
                  <a:pt x="6915124" y="1748040"/>
                </a:lnTo>
                <a:lnTo>
                  <a:pt x="6965086" y="1746135"/>
                </a:lnTo>
                <a:lnTo>
                  <a:pt x="7016521" y="1748078"/>
                </a:lnTo>
                <a:lnTo>
                  <a:pt x="7066635" y="1753819"/>
                </a:lnTo>
                <a:lnTo>
                  <a:pt x="7115175" y="1763166"/>
                </a:lnTo>
                <a:lnTo>
                  <a:pt x="7161885" y="1775968"/>
                </a:lnTo>
                <a:lnTo>
                  <a:pt x="7206526" y="1792033"/>
                </a:lnTo>
                <a:lnTo>
                  <a:pt x="7248830" y="1811223"/>
                </a:lnTo>
                <a:lnTo>
                  <a:pt x="7288555" y="1833346"/>
                </a:lnTo>
                <a:lnTo>
                  <a:pt x="7325436" y="1858238"/>
                </a:lnTo>
                <a:lnTo>
                  <a:pt x="7359231" y="1885734"/>
                </a:lnTo>
                <a:lnTo>
                  <a:pt x="7541946" y="1682496"/>
                </a:lnTo>
                <a:lnTo>
                  <a:pt x="7508849" y="1653984"/>
                </a:lnTo>
                <a:lnTo>
                  <a:pt x="7473975" y="1627225"/>
                </a:lnTo>
                <a:lnTo>
                  <a:pt x="7437298" y="1602333"/>
                </a:lnTo>
                <a:lnTo>
                  <a:pt x="7398791" y="1579384"/>
                </a:lnTo>
                <a:lnTo>
                  <a:pt x="7358418" y="1558467"/>
                </a:lnTo>
                <a:lnTo>
                  <a:pt x="7316152" y="1539684"/>
                </a:lnTo>
                <a:lnTo>
                  <a:pt x="7271982" y="1523098"/>
                </a:lnTo>
                <a:lnTo>
                  <a:pt x="7225855" y="1508836"/>
                </a:lnTo>
                <a:lnTo>
                  <a:pt x="7177760" y="1496949"/>
                </a:lnTo>
                <a:lnTo>
                  <a:pt x="7127672" y="1487563"/>
                </a:lnTo>
                <a:lnTo>
                  <a:pt x="7075538" y="1480743"/>
                </a:lnTo>
                <a:lnTo>
                  <a:pt x="7021360" y="1476578"/>
                </a:lnTo>
                <a:lnTo>
                  <a:pt x="6965086" y="1475168"/>
                </a:lnTo>
                <a:lnTo>
                  <a:pt x="6913346" y="1476362"/>
                </a:lnTo>
                <a:lnTo>
                  <a:pt x="6863080" y="1479892"/>
                </a:lnTo>
                <a:lnTo>
                  <a:pt x="6814337" y="1485734"/>
                </a:lnTo>
                <a:lnTo>
                  <a:pt x="6767131" y="1493862"/>
                </a:lnTo>
                <a:lnTo>
                  <a:pt x="6721513" y="1504226"/>
                </a:lnTo>
                <a:lnTo>
                  <a:pt x="6677520" y="1516799"/>
                </a:lnTo>
                <a:lnTo>
                  <a:pt x="6635191" y="1531531"/>
                </a:lnTo>
                <a:lnTo>
                  <a:pt x="6594564" y="1548422"/>
                </a:lnTo>
                <a:lnTo>
                  <a:pt x="6555664" y="1567395"/>
                </a:lnTo>
                <a:lnTo>
                  <a:pt x="6518542" y="1588452"/>
                </a:lnTo>
                <a:lnTo>
                  <a:pt x="6483236" y="1611528"/>
                </a:lnTo>
                <a:lnTo>
                  <a:pt x="6449771" y="1636610"/>
                </a:lnTo>
                <a:lnTo>
                  <a:pt x="6418199" y="1663649"/>
                </a:lnTo>
                <a:lnTo>
                  <a:pt x="6388544" y="1692605"/>
                </a:lnTo>
                <a:lnTo>
                  <a:pt x="6360858" y="1723466"/>
                </a:lnTo>
                <a:lnTo>
                  <a:pt x="6335179" y="1756181"/>
                </a:lnTo>
                <a:lnTo>
                  <a:pt x="6311519" y="1790712"/>
                </a:lnTo>
                <a:lnTo>
                  <a:pt x="6289941" y="1827034"/>
                </a:lnTo>
                <a:lnTo>
                  <a:pt x="6270485" y="1865109"/>
                </a:lnTo>
                <a:lnTo>
                  <a:pt x="6253162" y="1904898"/>
                </a:lnTo>
                <a:lnTo>
                  <a:pt x="6238037" y="1946376"/>
                </a:lnTo>
                <a:lnTo>
                  <a:pt x="6225133" y="1989493"/>
                </a:lnTo>
                <a:lnTo>
                  <a:pt x="6214491" y="2034222"/>
                </a:lnTo>
                <a:lnTo>
                  <a:pt x="6206147" y="2080526"/>
                </a:lnTo>
                <a:lnTo>
                  <a:pt x="6200140" y="2128367"/>
                </a:lnTo>
                <a:lnTo>
                  <a:pt x="6196508" y="2177732"/>
                </a:lnTo>
                <a:lnTo>
                  <a:pt x="6195288" y="2228545"/>
                </a:lnTo>
                <a:lnTo>
                  <a:pt x="6196508" y="2279154"/>
                </a:lnTo>
                <a:lnTo>
                  <a:pt x="6200140" y="2328303"/>
                </a:lnTo>
                <a:lnTo>
                  <a:pt x="6206160" y="2375966"/>
                </a:lnTo>
                <a:lnTo>
                  <a:pt x="6214503" y="2422093"/>
                </a:lnTo>
                <a:lnTo>
                  <a:pt x="6225159" y="2466670"/>
                </a:lnTo>
                <a:lnTo>
                  <a:pt x="6238087" y="2509647"/>
                </a:lnTo>
                <a:lnTo>
                  <a:pt x="6253238" y="2550985"/>
                </a:lnTo>
                <a:lnTo>
                  <a:pt x="6270587" y="2590660"/>
                </a:lnTo>
                <a:lnTo>
                  <a:pt x="6290094" y="2628620"/>
                </a:lnTo>
                <a:lnTo>
                  <a:pt x="6311735" y="2664853"/>
                </a:lnTo>
                <a:lnTo>
                  <a:pt x="6335458" y="2699296"/>
                </a:lnTo>
                <a:lnTo>
                  <a:pt x="6361227" y="2731935"/>
                </a:lnTo>
                <a:lnTo>
                  <a:pt x="6389014" y="2762732"/>
                </a:lnTo>
                <a:lnTo>
                  <a:pt x="6418770" y="2791637"/>
                </a:lnTo>
                <a:lnTo>
                  <a:pt x="6450482" y="2818638"/>
                </a:lnTo>
                <a:lnTo>
                  <a:pt x="6484086" y="2843669"/>
                </a:lnTo>
                <a:lnTo>
                  <a:pt x="6519570" y="2866720"/>
                </a:lnTo>
                <a:lnTo>
                  <a:pt x="6556883" y="2887738"/>
                </a:lnTo>
                <a:lnTo>
                  <a:pt x="6595986" y="2906699"/>
                </a:lnTo>
                <a:lnTo>
                  <a:pt x="6636855" y="2923552"/>
                </a:lnTo>
                <a:lnTo>
                  <a:pt x="6679451" y="2938284"/>
                </a:lnTo>
                <a:lnTo>
                  <a:pt x="6723735" y="2950845"/>
                </a:lnTo>
                <a:lnTo>
                  <a:pt x="6769671" y="2961208"/>
                </a:lnTo>
                <a:lnTo>
                  <a:pt x="6817220" y="2969323"/>
                </a:lnTo>
                <a:lnTo>
                  <a:pt x="6866344" y="2975165"/>
                </a:lnTo>
                <a:lnTo>
                  <a:pt x="6917017" y="2978696"/>
                </a:lnTo>
                <a:lnTo>
                  <a:pt x="6969188" y="2979890"/>
                </a:lnTo>
                <a:lnTo>
                  <a:pt x="7026389" y="2978848"/>
                </a:lnTo>
                <a:lnTo>
                  <a:pt x="7082345" y="2975724"/>
                </a:lnTo>
                <a:lnTo>
                  <a:pt x="7136981" y="2970453"/>
                </a:lnTo>
                <a:lnTo>
                  <a:pt x="7190206" y="2962960"/>
                </a:lnTo>
                <a:lnTo>
                  <a:pt x="7241959" y="2953207"/>
                </a:lnTo>
                <a:lnTo>
                  <a:pt x="7292149" y="2941129"/>
                </a:lnTo>
                <a:lnTo>
                  <a:pt x="7340701" y="2926689"/>
                </a:lnTo>
                <a:lnTo>
                  <a:pt x="7387539" y="2909798"/>
                </a:lnTo>
                <a:lnTo>
                  <a:pt x="7432586" y="2890431"/>
                </a:lnTo>
                <a:lnTo>
                  <a:pt x="7475753" y="2868511"/>
                </a:lnTo>
                <a:lnTo>
                  <a:pt x="7516977" y="2843987"/>
                </a:lnTo>
                <a:lnTo>
                  <a:pt x="7556170" y="2816809"/>
                </a:lnTo>
                <a:lnTo>
                  <a:pt x="7593254" y="2786913"/>
                </a:lnTo>
                <a:lnTo>
                  <a:pt x="7593254" y="2181339"/>
                </a:lnTo>
                <a:close/>
              </a:path>
            </a:pathLst>
          </a:custGeom>
          <a:solidFill>
            <a:srgbClr val="EBEBE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1" name="Google Shape;81;p3"/>
          <p:cNvSpPr/>
          <p:nvPr/>
        </p:nvSpPr>
        <p:spPr>
          <a:xfrm>
            <a:off x="5790642" y="3279700"/>
            <a:ext cx="6586436" cy="920887"/>
          </a:xfrm>
          <a:custGeom>
            <a:rect b="b" l="l" r="r" t="t"/>
            <a:pathLst>
              <a:path extrusionOk="0" h="838200" w="5995034">
                <a:moveTo>
                  <a:pt x="281571" y="233807"/>
                </a:moveTo>
                <a:lnTo>
                  <a:pt x="255257" y="225729"/>
                </a:lnTo>
                <a:lnTo>
                  <a:pt x="228409" y="219837"/>
                </a:lnTo>
                <a:lnTo>
                  <a:pt x="201180" y="216166"/>
                </a:lnTo>
                <a:lnTo>
                  <a:pt x="173685" y="214718"/>
                </a:lnTo>
                <a:lnTo>
                  <a:pt x="139255" y="216903"/>
                </a:lnTo>
                <a:lnTo>
                  <a:pt x="72237" y="239179"/>
                </a:lnTo>
                <a:lnTo>
                  <a:pt x="20637" y="295719"/>
                </a:lnTo>
                <a:lnTo>
                  <a:pt x="5486" y="340766"/>
                </a:lnTo>
                <a:lnTo>
                  <a:pt x="0" y="399084"/>
                </a:lnTo>
                <a:lnTo>
                  <a:pt x="5486" y="457631"/>
                </a:lnTo>
                <a:lnTo>
                  <a:pt x="20637" y="502767"/>
                </a:lnTo>
                <a:lnTo>
                  <a:pt x="43548" y="536092"/>
                </a:lnTo>
                <a:lnTo>
                  <a:pt x="104787" y="573747"/>
                </a:lnTo>
                <a:lnTo>
                  <a:pt x="173697" y="583450"/>
                </a:lnTo>
                <a:lnTo>
                  <a:pt x="201218" y="582206"/>
                </a:lnTo>
                <a:lnTo>
                  <a:pt x="228473" y="578586"/>
                </a:lnTo>
                <a:lnTo>
                  <a:pt x="255308" y="572630"/>
                </a:lnTo>
                <a:lnTo>
                  <a:pt x="281571" y="564362"/>
                </a:lnTo>
                <a:lnTo>
                  <a:pt x="281571" y="529082"/>
                </a:lnTo>
                <a:lnTo>
                  <a:pt x="256286" y="537362"/>
                </a:lnTo>
                <a:lnTo>
                  <a:pt x="230416" y="543318"/>
                </a:lnTo>
                <a:lnTo>
                  <a:pt x="204101" y="546938"/>
                </a:lnTo>
                <a:lnTo>
                  <a:pt x="177520" y="548195"/>
                </a:lnTo>
                <a:lnTo>
                  <a:pt x="130632" y="543471"/>
                </a:lnTo>
                <a:lnTo>
                  <a:pt x="91859" y="528066"/>
                </a:lnTo>
                <a:lnTo>
                  <a:pt x="62534" y="500113"/>
                </a:lnTo>
                <a:lnTo>
                  <a:pt x="43967" y="457746"/>
                </a:lnTo>
                <a:lnTo>
                  <a:pt x="37490" y="399084"/>
                </a:lnTo>
                <a:lnTo>
                  <a:pt x="43967" y="340702"/>
                </a:lnTo>
                <a:lnTo>
                  <a:pt x="62534" y="298361"/>
                </a:lnTo>
                <a:lnTo>
                  <a:pt x="91859" y="270306"/>
                </a:lnTo>
                <a:lnTo>
                  <a:pt x="130632" y="254762"/>
                </a:lnTo>
                <a:lnTo>
                  <a:pt x="177520" y="249974"/>
                </a:lnTo>
                <a:lnTo>
                  <a:pt x="204076" y="251421"/>
                </a:lnTo>
                <a:lnTo>
                  <a:pt x="230352" y="255104"/>
                </a:lnTo>
                <a:lnTo>
                  <a:pt x="256235" y="260997"/>
                </a:lnTo>
                <a:lnTo>
                  <a:pt x="281571" y="269074"/>
                </a:lnTo>
                <a:lnTo>
                  <a:pt x="281571" y="233807"/>
                </a:lnTo>
                <a:close/>
              </a:path>
              <a:path extrusionOk="0" h="838200" w="5995034">
                <a:moveTo>
                  <a:pt x="694778" y="396024"/>
                </a:moveTo>
                <a:lnTo>
                  <a:pt x="689330" y="338175"/>
                </a:lnTo>
                <a:lnTo>
                  <a:pt x="674268" y="293319"/>
                </a:lnTo>
                <a:lnTo>
                  <a:pt x="657275" y="268452"/>
                </a:lnTo>
                <a:lnTo>
                  <a:pt x="657275" y="396024"/>
                </a:lnTo>
                <a:lnTo>
                  <a:pt x="651078" y="453885"/>
                </a:lnTo>
                <a:lnTo>
                  <a:pt x="632917" y="497586"/>
                </a:lnTo>
                <a:lnTo>
                  <a:pt x="604393" y="525970"/>
                </a:lnTo>
                <a:lnTo>
                  <a:pt x="566686" y="541743"/>
                </a:lnTo>
                <a:lnTo>
                  <a:pt x="521093" y="546608"/>
                </a:lnTo>
                <a:lnTo>
                  <a:pt x="475780" y="541743"/>
                </a:lnTo>
                <a:lnTo>
                  <a:pt x="438111" y="525970"/>
                </a:lnTo>
                <a:lnTo>
                  <a:pt x="409473" y="497586"/>
                </a:lnTo>
                <a:lnTo>
                  <a:pt x="391274" y="454850"/>
                </a:lnTo>
                <a:lnTo>
                  <a:pt x="384898" y="396024"/>
                </a:lnTo>
                <a:lnTo>
                  <a:pt x="391160" y="338175"/>
                </a:lnTo>
                <a:lnTo>
                  <a:pt x="391261" y="337223"/>
                </a:lnTo>
                <a:lnTo>
                  <a:pt x="409473" y="294487"/>
                </a:lnTo>
                <a:lnTo>
                  <a:pt x="438099" y="266103"/>
                </a:lnTo>
                <a:lnTo>
                  <a:pt x="475767" y="250329"/>
                </a:lnTo>
                <a:lnTo>
                  <a:pt x="521081" y="245452"/>
                </a:lnTo>
                <a:lnTo>
                  <a:pt x="566686" y="250329"/>
                </a:lnTo>
                <a:lnTo>
                  <a:pt x="604393" y="266103"/>
                </a:lnTo>
                <a:lnTo>
                  <a:pt x="632917" y="294487"/>
                </a:lnTo>
                <a:lnTo>
                  <a:pt x="650976" y="337223"/>
                </a:lnTo>
                <a:lnTo>
                  <a:pt x="657275" y="396024"/>
                </a:lnTo>
                <a:lnTo>
                  <a:pt x="657275" y="268452"/>
                </a:lnTo>
                <a:lnTo>
                  <a:pt x="622871" y="236588"/>
                </a:lnTo>
                <a:lnTo>
                  <a:pt x="555777" y="213944"/>
                </a:lnTo>
                <a:lnTo>
                  <a:pt x="521093" y="211670"/>
                </a:lnTo>
                <a:lnTo>
                  <a:pt x="486422" y="213944"/>
                </a:lnTo>
                <a:lnTo>
                  <a:pt x="419328" y="236588"/>
                </a:lnTo>
                <a:lnTo>
                  <a:pt x="367919" y="293319"/>
                </a:lnTo>
                <a:lnTo>
                  <a:pt x="352844" y="338175"/>
                </a:lnTo>
                <a:lnTo>
                  <a:pt x="347395" y="396024"/>
                </a:lnTo>
                <a:lnTo>
                  <a:pt x="352844" y="453885"/>
                </a:lnTo>
                <a:lnTo>
                  <a:pt x="367919" y="498754"/>
                </a:lnTo>
                <a:lnTo>
                  <a:pt x="390715" y="532117"/>
                </a:lnTo>
                <a:lnTo>
                  <a:pt x="451866" y="570318"/>
                </a:lnTo>
                <a:lnTo>
                  <a:pt x="521093" y="580402"/>
                </a:lnTo>
                <a:lnTo>
                  <a:pt x="555777" y="578129"/>
                </a:lnTo>
                <a:lnTo>
                  <a:pt x="622871" y="555472"/>
                </a:lnTo>
                <a:lnTo>
                  <a:pt x="674268" y="498754"/>
                </a:lnTo>
                <a:lnTo>
                  <a:pt x="689330" y="453885"/>
                </a:lnTo>
                <a:lnTo>
                  <a:pt x="694778" y="396024"/>
                </a:lnTo>
                <a:close/>
              </a:path>
              <a:path extrusionOk="0" h="838200" w="5995034">
                <a:moveTo>
                  <a:pt x="1094155" y="342417"/>
                </a:moveTo>
                <a:lnTo>
                  <a:pt x="1087945" y="295554"/>
                </a:lnTo>
                <a:lnTo>
                  <a:pt x="1069746" y="258965"/>
                </a:lnTo>
                <a:lnTo>
                  <a:pt x="1040282" y="232740"/>
                </a:lnTo>
                <a:lnTo>
                  <a:pt x="1000239" y="216954"/>
                </a:lnTo>
                <a:lnTo>
                  <a:pt x="950302" y="211670"/>
                </a:lnTo>
                <a:lnTo>
                  <a:pt x="909104" y="214490"/>
                </a:lnTo>
                <a:lnTo>
                  <a:pt x="868591" y="221856"/>
                </a:lnTo>
                <a:lnTo>
                  <a:pt x="829144" y="233680"/>
                </a:lnTo>
                <a:lnTo>
                  <a:pt x="791146" y="249872"/>
                </a:lnTo>
                <a:lnTo>
                  <a:pt x="791146" y="574522"/>
                </a:lnTo>
                <a:lnTo>
                  <a:pt x="828636" y="574522"/>
                </a:lnTo>
                <a:lnTo>
                  <a:pt x="828636" y="271157"/>
                </a:lnTo>
                <a:lnTo>
                  <a:pt x="857250" y="261556"/>
                </a:lnTo>
                <a:lnTo>
                  <a:pt x="886548" y="254546"/>
                </a:lnTo>
                <a:lnTo>
                  <a:pt x="916355" y="250151"/>
                </a:lnTo>
                <a:lnTo>
                  <a:pt x="946480" y="248399"/>
                </a:lnTo>
                <a:lnTo>
                  <a:pt x="1000061" y="255765"/>
                </a:lnTo>
                <a:lnTo>
                  <a:pt x="1033614" y="275856"/>
                </a:lnTo>
                <a:lnTo>
                  <a:pt x="1050963" y="305727"/>
                </a:lnTo>
                <a:lnTo>
                  <a:pt x="1055890" y="342417"/>
                </a:lnTo>
                <a:lnTo>
                  <a:pt x="1055890" y="574522"/>
                </a:lnTo>
                <a:lnTo>
                  <a:pt x="1094155" y="574522"/>
                </a:lnTo>
                <a:lnTo>
                  <a:pt x="1094155" y="342417"/>
                </a:lnTo>
                <a:close/>
              </a:path>
              <a:path extrusionOk="0" h="838200" w="5995034">
                <a:moveTo>
                  <a:pt x="1519199" y="405193"/>
                </a:moveTo>
                <a:lnTo>
                  <a:pt x="1518970" y="398818"/>
                </a:lnTo>
                <a:lnTo>
                  <a:pt x="1518564" y="385584"/>
                </a:lnTo>
                <a:lnTo>
                  <a:pt x="1518424" y="381101"/>
                </a:lnTo>
                <a:lnTo>
                  <a:pt x="1514970" y="351650"/>
                </a:lnTo>
                <a:lnTo>
                  <a:pt x="1505889" y="315734"/>
                </a:lnTo>
                <a:lnTo>
                  <a:pt x="1488452" y="278625"/>
                </a:lnTo>
                <a:lnTo>
                  <a:pt x="1479905" y="268719"/>
                </a:lnTo>
                <a:lnTo>
                  <a:pt x="1479905" y="385584"/>
                </a:lnTo>
                <a:lnTo>
                  <a:pt x="1232560" y="385584"/>
                </a:lnTo>
                <a:lnTo>
                  <a:pt x="1239215" y="337896"/>
                </a:lnTo>
                <a:lnTo>
                  <a:pt x="1254721" y="299466"/>
                </a:lnTo>
                <a:lnTo>
                  <a:pt x="1313205" y="253428"/>
                </a:lnTo>
                <a:lnTo>
                  <a:pt x="1356614" y="247383"/>
                </a:lnTo>
                <a:lnTo>
                  <a:pt x="1415008" y="260057"/>
                </a:lnTo>
                <a:lnTo>
                  <a:pt x="1451279" y="290944"/>
                </a:lnTo>
                <a:lnTo>
                  <a:pt x="1470685" y="329311"/>
                </a:lnTo>
                <a:lnTo>
                  <a:pt x="1478483" y="364426"/>
                </a:lnTo>
                <a:lnTo>
                  <a:pt x="1479905" y="385584"/>
                </a:lnTo>
                <a:lnTo>
                  <a:pt x="1479905" y="268719"/>
                </a:lnTo>
                <a:lnTo>
                  <a:pt x="1461516" y="247383"/>
                </a:lnTo>
                <a:lnTo>
                  <a:pt x="1459953" y="245579"/>
                </a:lnTo>
                <a:lnTo>
                  <a:pt x="1417675" y="221894"/>
                </a:lnTo>
                <a:lnTo>
                  <a:pt x="1358874" y="212826"/>
                </a:lnTo>
                <a:lnTo>
                  <a:pt x="1303413" y="220446"/>
                </a:lnTo>
                <a:lnTo>
                  <a:pt x="1261770" y="240817"/>
                </a:lnTo>
                <a:lnTo>
                  <a:pt x="1232039" y="270243"/>
                </a:lnTo>
                <a:lnTo>
                  <a:pt x="1212265" y="304977"/>
                </a:lnTo>
                <a:lnTo>
                  <a:pt x="1200531" y="341337"/>
                </a:lnTo>
                <a:lnTo>
                  <a:pt x="1193457" y="403999"/>
                </a:lnTo>
                <a:lnTo>
                  <a:pt x="1200658" y="466344"/>
                </a:lnTo>
                <a:lnTo>
                  <a:pt x="1220406" y="512813"/>
                </a:lnTo>
                <a:lnTo>
                  <a:pt x="1249934" y="545426"/>
                </a:lnTo>
                <a:lnTo>
                  <a:pt x="1286484" y="566229"/>
                </a:lnTo>
                <a:lnTo>
                  <a:pt x="1327277" y="577227"/>
                </a:lnTo>
                <a:lnTo>
                  <a:pt x="1369568" y="580440"/>
                </a:lnTo>
                <a:lnTo>
                  <a:pt x="1401318" y="579361"/>
                </a:lnTo>
                <a:lnTo>
                  <a:pt x="1432725" y="575170"/>
                </a:lnTo>
                <a:lnTo>
                  <a:pt x="1463573" y="567918"/>
                </a:lnTo>
                <a:lnTo>
                  <a:pt x="1493634" y="557657"/>
                </a:lnTo>
                <a:lnTo>
                  <a:pt x="1493710" y="545109"/>
                </a:lnTo>
                <a:lnTo>
                  <a:pt x="1493710" y="520217"/>
                </a:lnTo>
                <a:lnTo>
                  <a:pt x="1493469" y="520217"/>
                </a:lnTo>
                <a:lnTo>
                  <a:pt x="1468234" y="530847"/>
                </a:lnTo>
                <a:lnTo>
                  <a:pt x="1438668" y="538670"/>
                </a:lnTo>
                <a:lnTo>
                  <a:pt x="1406372" y="543483"/>
                </a:lnTo>
                <a:lnTo>
                  <a:pt x="1372717" y="545109"/>
                </a:lnTo>
                <a:lnTo>
                  <a:pt x="1352524" y="544677"/>
                </a:lnTo>
                <a:lnTo>
                  <a:pt x="1313078" y="536905"/>
                </a:lnTo>
                <a:lnTo>
                  <a:pt x="1265809" y="508241"/>
                </a:lnTo>
                <a:lnTo>
                  <a:pt x="1244257" y="470966"/>
                </a:lnTo>
                <a:lnTo>
                  <a:pt x="1236865" y="427545"/>
                </a:lnTo>
                <a:lnTo>
                  <a:pt x="1236218" y="417931"/>
                </a:lnTo>
                <a:lnTo>
                  <a:pt x="1518196" y="417931"/>
                </a:lnTo>
                <a:lnTo>
                  <a:pt x="1518945" y="411581"/>
                </a:lnTo>
                <a:lnTo>
                  <a:pt x="1519199" y="405193"/>
                </a:lnTo>
                <a:close/>
              </a:path>
              <a:path extrusionOk="0" h="838200" w="5995034">
                <a:moveTo>
                  <a:pt x="1882267" y="230759"/>
                </a:moveTo>
                <a:lnTo>
                  <a:pt x="1855952" y="222681"/>
                </a:lnTo>
                <a:lnTo>
                  <a:pt x="1829104" y="216801"/>
                </a:lnTo>
                <a:lnTo>
                  <a:pt x="1801876" y="213118"/>
                </a:lnTo>
                <a:lnTo>
                  <a:pt x="1774380" y="211670"/>
                </a:lnTo>
                <a:lnTo>
                  <a:pt x="1739938" y="213868"/>
                </a:lnTo>
                <a:lnTo>
                  <a:pt x="1672920" y="236131"/>
                </a:lnTo>
                <a:lnTo>
                  <a:pt x="1621332" y="292671"/>
                </a:lnTo>
                <a:lnTo>
                  <a:pt x="1606169" y="337718"/>
                </a:lnTo>
                <a:lnTo>
                  <a:pt x="1600682" y="396036"/>
                </a:lnTo>
                <a:lnTo>
                  <a:pt x="1606169" y="454583"/>
                </a:lnTo>
                <a:lnTo>
                  <a:pt x="1621332" y="499719"/>
                </a:lnTo>
                <a:lnTo>
                  <a:pt x="1644230" y="533044"/>
                </a:lnTo>
                <a:lnTo>
                  <a:pt x="1705470" y="570712"/>
                </a:lnTo>
                <a:lnTo>
                  <a:pt x="1774380" y="580402"/>
                </a:lnTo>
                <a:lnTo>
                  <a:pt x="1801901" y="579158"/>
                </a:lnTo>
                <a:lnTo>
                  <a:pt x="1829155" y="575551"/>
                </a:lnTo>
                <a:lnTo>
                  <a:pt x="1855990" y="569595"/>
                </a:lnTo>
                <a:lnTo>
                  <a:pt x="1882267" y="561314"/>
                </a:lnTo>
                <a:lnTo>
                  <a:pt x="1882267" y="526046"/>
                </a:lnTo>
                <a:lnTo>
                  <a:pt x="1856981" y="534314"/>
                </a:lnTo>
                <a:lnTo>
                  <a:pt x="1831098" y="540283"/>
                </a:lnTo>
                <a:lnTo>
                  <a:pt x="1804797" y="543902"/>
                </a:lnTo>
                <a:lnTo>
                  <a:pt x="1778215" y="545147"/>
                </a:lnTo>
                <a:lnTo>
                  <a:pt x="1731327" y="540435"/>
                </a:lnTo>
                <a:lnTo>
                  <a:pt x="1692554" y="525030"/>
                </a:lnTo>
                <a:lnTo>
                  <a:pt x="1663230" y="497078"/>
                </a:lnTo>
                <a:lnTo>
                  <a:pt x="1644662" y="454698"/>
                </a:lnTo>
                <a:lnTo>
                  <a:pt x="1638185" y="396036"/>
                </a:lnTo>
                <a:lnTo>
                  <a:pt x="1644662" y="337667"/>
                </a:lnTo>
                <a:lnTo>
                  <a:pt x="1663230" y="295325"/>
                </a:lnTo>
                <a:lnTo>
                  <a:pt x="1692554" y="267271"/>
                </a:lnTo>
                <a:lnTo>
                  <a:pt x="1731327" y="251726"/>
                </a:lnTo>
                <a:lnTo>
                  <a:pt x="1778215" y="246938"/>
                </a:lnTo>
                <a:lnTo>
                  <a:pt x="1804771" y="248373"/>
                </a:lnTo>
                <a:lnTo>
                  <a:pt x="1831047" y="252056"/>
                </a:lnTo>
                <a:lnTo>
                  <a:pt x="1856930" y="257949"/>
                </a:lnTo>
                <a:lnTo>
                  <a:pt x="1882267" y="266026"/>
                </a:lnTo>
                <a:lnTo>
                  <a:pt x="1882267" y="230759"/>
                </a:lnTo>
                <a:close/>
              </a:path>
              <a:path extrusionOk="0" h="838200" w="5995034">
                <a:moveTo>
                  <a:pt x="2152358" y="538530"/>
                </a:moveTo>
                <a:lnTo>
                  <a:pt x="2141334" y="541782"/>
                </a:lnTo>
                <a:lnTo>
                  <a:pt x="2130094" y="544106"/>
                </a:lnTo>
                <a:lnTo>
                  <a:pt x="2118690" y="545465"/>
                </a:lnTo>
                <a:lnTo>
                  <a:pt x="2107209" y="545884"/>
                </a:lnTo>
                <a:lnTo>
                  <a:pt x="2082761" y="543407"/>
                </a:lnTo>
                <a:lnTo>
                  <a:pt x="2062543" y="534314"/>
                </a:lnTo>
                <a:lnTo>
                  <a:pt x="2048789" y="516128"/>
                </a:lnTo>
                <a:lnTo>
                  <a:pt x="2043709" y="486384"/>
                </a:lnTo>
                <a:lnTo>
                  <a:pt x="2043709" y="250609"/>
                </a:lnTo>
                <a:lnTo>
                  <a:pt x="2150821" y="250609"/>
                </a:lnTo>
                <a:lnTo>
                  <a:pt x="2150821" y="218274"/>
                </a:lnTo>
                <a:lnTo>
                  <a:pt x="2043709" y="218274"/>
                </a:lnTo>
                <a:lnTo>
                  <a:pt x="2043709" y="117652"/>
                </a:lnTo>
                <a:lnTo>
                  <a:pt x="2005444" y="117652"/>
                </a:lnTo>
                <a:lnTo>
                  <a:pt x="2005444" y="218274"/>
                </a:lnTo>
                <a:lnTo>
                  <a:pt x="1945767" y="218274"/>
                </a:lnTo>
                <a:lnTo>
                  <a:pt x="1945767" y="250609"/>
                </a:lnTo>
                <a:lnTo>
                  <a:pt x="2005444" y="250609"/>
                </a:lnTo>
                <a:lnTo>
                  <a:pt x="2005444" y="487857"/>
                </a:lnTo>
                <a:lnTo>
                  <a:pt x="2016645" y="539699"/>
                </a:lnTo>
                <a:lnTo>
                  <a:pt x="2043417" y="567093"/>
                </a:lnTo>
                <a:lnTo>
                  <a:pt x="2075484" y="577824"/>
                </a:lnTo>
                <a:lnTo>
                  <a:pt x="2102624" y="579666"/>
                </a:lnTo>
                <a:lnTo>
                  <a:pt x="2115197" y="579170"/>
                </a:lnTo>
                <a:lnTo>
                  <a:pt x="2127694" y="577913"/>
                </a:lnTo>
                <a:lnTo>
                  <a:pt x="2140089" y="575881"/>
                </a:lnTo>
                <a:lnTo>
                  <a:pt x="2152358" y="573074"/>
                </a:lnTo>
                <a:lnTo>
                  <a:pt x="2152358" y="538530"/>
                </a:lnTo>
                <a:close/>
              </a:path>
              <a:path extrusionOk="0" h="838200" w="5995034">
                <a:moveTo>
                  <a:pt x="2521166" y="387223"/>
                </a:moveTo>
                <a:lnTo>
                  <a:pt x="2521077" y="360781"/>
                </a:lnTo>
                <a:lnTo>
                  <a:pt x="2515260" y="308775"/>
                </a:lnTo>
                <a:lnTo>
                  <a:pt x="2497137" y="267144"/>
                </a:lnTo>
                <a:lnTo>
                  <a:pt x="2483688" y="254076"/>
                </a:lnTo>
                <a:lnTo>
                  <a:pt x="2483688" y="393814"/>
                </a:lnTo>
                <a:lnTo>
                  <a:pt x="2483688" y="470230"/>
                </a:lnTo>
                <a:lnTo>
                  <a:pt x="2472461" y="509409"/>
                </a:lnTo>
                <a:lnTo>
                  <a:pt x="2444369" y="532638"/>
                </a:lnTo>
                <a:lnTo>
                  <a:pt x="2407818" y="543750"/>
                </a:lnTo>
                <a:lnTo>
                  <a:pt x="2371204" y="546595"/>
                </a:lnTo>
                <a:lnTo>
                  <a:pt x="2335149" y="543750"/>
                </a:lnTo>
                <a:lnTo>
                  <a:pt x="2333968" y="543750"/>
                </a:lnTo>
                <a:lnTo>
                  <a:pt x="2295448" y="532180"/>
                </a:lnTo>
                <a:lnTo>
                  <a:pt x="2265972" y="508482"/>
                </a:lnTo>
                <a:lnTo>
                  <a:pt x="2254135" y="468757"/>
                </a:lnTo>
                <a:lnTo>
                  <a:pt x="2268728" y="425958"/>
                </a:lnTo>
                <a:lnTo>
                  <a:pt x="2304351" y="401269"/>
                </a:lnTo>
                <a:lnTo>
                  <a:pt x="2348712" y="389940"/>
                </a:lnTo>
                <a:lnTo>
                  <a:pt x="2389581" y="387223"/>
                </a:lnTo>
                <a:lnTo>
                  <a:pt x="2413190" y="387527"/>
                </a:lnTo>
                <a:lnTo>
                  <a:pt x="2436761" y="388721"/>
                </a:lnTo>
                <a:lnTo>
                  <a:pt x="2460269" y="390829"/>
                </a:lnTo>
                <a:lnTo>
                  <a:pt x="2483688" y="393814"/>
                </a:lnTo>
                <a:lnTo>
                  <a:pt x="2483688" y="254076"/>
                </a:lnTo>
                <a:lnTo>
                  <a:pt x="2477859" y="248399"/>
                </a:lnTo>
                <a:lnTo>
                  <a:pt x="2466124" y="236969"/>
                </a:lnTo>
                <a:lnTo>
                  <a:pt x="2421547" y="218605"/>
                </a:lnTo>
                <a:lnTo>
                  <a:pt x="2362771" y="212407"/>
                </a:lnTo>
                <a:lnTo>
                  <a:pt x="2335377" y="213550"/>
                </a:lnTo>
                <a:lnTo>
                  <a:pt x="2308187" y="216763"/>
                </a:lnTo>
                <a:lnTo>
                  <a:pt x="2281326" y="222021"/>
                </a:lnTo>
                <a:lnTo>
                  <a:pt x="2254885" y="229311"/>
                </a:lnTo>
                <a:lnTo>
                  <a:pt x="2254885" y="264553"/>
                </a:lnTo>
                <a:lnTo>
                  <a:pt x="2280805" y="257695"/>
                </a:lnTo>
                <a:lnTo>
                  <a:pt x="2307107" y="252717"/>
                </a:lnTo>
                <a:lnTo>
                  <a:pt x="2333701" y="249605"/>
                </a:lnTo>
                <a:lnTo>
                  <a:pt x="2360485" y="248399"/>
                </a:lnTo>
                <a:lnTo>
                  <a:pt x="2415121" y="255422"/>
                </a:lnTo>
                <a:lnTo>
                  <a:pt x="2453259" y="276491"/>
                </a:lnTo>
                <a:lnTo>
                  <a:pt x="2475623" y="311607"/>
                </a:lnTo>
                <a:lnTo>
                  <a:pt x="2482913" y="360781"/>
                </a:lnTo>
                <a:lnTo>
                  <a:pt x="2460879" y="357301"/>
                </a:lnTo>
                <a:lnTo>
                  <a:pt x="2438717" y="354901"/>
                </a:lnTo>
                <a:lnTo>
                  <a:pt x="2416454" y="353618"/>
                </a:lnTo>
                <a:lnTo>
                  <a:pt x="2394153" y="353428"/>
                </a:lnTo>
                <a:lnTo>
                  <a:pt x="2369045" y="354266"/>
                </a:lnTo>
                <a:lnTo>
                  <a:pt x="2292477" y="369493"/>
                </a:lnTo>
                <a:lnTo>
                  <a:pt x="2254999" y="389559"/>
                </a:lnTo>
                <a:lnTo>
                  <a:pt x="2227389" y="421690"/>
                </a:lnTo>
                <a:lnTo>
                  <a:pt x="2216632" y="468757"/>
                </a:lnTo>
                <a:lnTo>
                  <a:pt x="2228075" y="517232"/>
                </a:lnTo>
                <a:lnTo>
                  <a:pt x="2257158" y="549363"/>
                </a:lnTo>
                <a:lnTo>
                  <a:pt x="2295969" y="568337"/>
                </a:lnTo>
                <a:lnTo>
                  <a:pt x="2336609" y="577367"/>
                </a:lnTo>
                <a:lnTo>
                  <a:pt x="2371191" y="579666"/>
                </a:lnTo>
                <a:lnTo>
                  <a:pt x="2404719" y="577583"/>
                </a:lnTo>
                <a:lnTo>
                  <a:pt x="2444153" y="569061"/>
                </a:lnTo>
                <a:lnTo>
                  <a:pt x="2481821" y="550633"/>
                </a:lnTo>
                <a:lnTo>
                  <a:pt x="2485402" y="546595"/>
                </a:lnTo>
                <a:lnTo>
                  <a:pt x="2510053" y="518833"/>
                </a:lnTo>
                <a:lnTo>
                  <a:pt x="2521166" y="470230"/>
                </a:lnTo>
                <a:lnTo>
                  <a:pt x="2521166" y="387223"/>
                </a:lnTo>
                <a:close/>
              </a:path>
              <a:path extrusionOk="0" h="838200" w="5995034">
                <a:moveTo>
                  <a:pt x="2769971" y="283095"/>
                </a:moveTo>
                <a:lnTo>
                  <a:pt x="2758059" y="292011"/>
                </a:lnTo>
                <a:lnTo>
                  <a:pt x="2744139" y="295529"/>
                </a:lnTo>
                <a:lnTo>
                  <a:pt x="2729928" y="293573"/>
                </a:lnTo>
                <a:lnTo>
                  <a:pt x="2717101" y="286054"/>
                </a:lnTo>
                <a:lnTo>
                  <a:pt x="2714866" y="283933"/>
                </a:lnTo>
                <a:lnTo>
                  <a:pt x="2713863" y="282778"/>
                </a:lnTo>
                <a:lnTo>
                  <a:pt x="2713863" y="560044"/>
                </a:lnTo>
                <a:lnTo>
                  <a:pt x="2716060" y="570966"/>
                </a:lnTo>
                <a:lnTo>
                  <a:pt x="2722080" y="579882"/>
                </a:lnTo>
                <a:lnTo>
                  <a:pt x="2730995" y="585901"/>
                </a:lnTo>
                <a:lnTo>
                  <a:pt x="2741917" y="588098"/>
                </a:lnTo>
                <a:lnTo>
                  <a:pt x="2752839" y="585901"/>
                </a:lnTo>
                <a:lnTo>
                  <a:pt x="2761754" y="579882"/>
                </a:lnTo>
                <a:lnTo>
                  <a:pt x="2767761" y="570966"/>
                </a:lnTo>
                <a:lnTo>
                  <a:pt x="2769971" y="560044"/>
                </a:lnTo>
                <a:lnTo>
                  <a:pt x="2769971" y="283095"/>
                </a:lnTo>
                <a:close/>
              </a:path>
              <a:path extrusionOk="0" h="838200" w="5995034">
                <a:moveTo>
                  <a:pt x="2770759" y="246303"/>
                </a:moveTo>
                <a:lnTo>
                  <a:pt x="2768689" y="235254"/>
                </a:lnTo>
                <a:lnTo>
                  <a:pt x="2762745" y="226174"/>
                </a:lnTo>
                <a:lnTo>
                  <a:pt x="2753830" y="219976"/>
                </a:lnTo>
                <a:lnTo>
                  <a:pt x="2742844" y="217601"/>
                </a:lnTo>
                <a:lnTo>
                  <a:pt x="2731795" y="219671"/>
                </a:lnTo>
                <a:lnTo>
                  <a:pt x="2722715" y="225615"/>
                </a:lnTo>
                <a:lnTo>
                  <a:pt x="2716530" y="234530"/>
                </a:lnTo>
                <a:lnTo>
                  <a:pt x="2714142" y="245516"/>
                </a:lnTo>
                <a:lnTo>
                  <a:pt x="2714142" y="245897"/>
                </a:lnTo>
                <a:lnTo>
                  <a:pt x="2716276" y="256857"/>
                </a:lnTo>
                <a:lnTo>
                  <a:pt x="2722232" y="265836"/>
                </a:lnTo>
                <a:lnTo>
                  <a:pt x="2731122" y="271932"/>
                </a:lnTo>
                <a:lnTo>
                  <a:pt x="2742057" y="274218"/>
                </a:lnTo>
                <a:lnTo>
                  <a:pt x="2753106" y="272148"/>
                </a:lnTo>
                <a:lnTo>
                  <a:pt x="2762186" y="266204"/>
                </a:lnTo>
                <a:lnTo>
                  <a:pt x="2768384" y="257289"/>
                </a:lnTo>
                <a:lnTo>
                  <a:pt x="2770759" y="246303"/>
                </a:lnTo>
                <a:close/>
              </a:path>
              <a:path extrusionOk="0" h="838200" w="5995034">
                <a:moveTo>
                  <a:pt x="3346488" y="350342"/>
                </a:moveTo>
                <a:lnTo>
                  <a:pt x="3337445" y="293103"/>
                </a:lnTo>
                <a:lnTo>
                  <a:pt x="3310471" y="250837"/>
                </a:lnTo>
                <a:lnTo>
                  <a:pt x="3268243" y="225552"/>
                </a:lnTo>
                <a:lnTo>
                  <a:pt x="3211830" y="217068"/>
                </a:lnTo>
                <a:lnTo>
                  <a:pt x="3177692" y="219405"/>
                </a:lnTo>
                <a:lnTo>
                  <a:pt x="3144164" y="225666"/>
                </a:lnTo>
                <a:lnTo>
                  <a:pt x="3111589" y="235788"/>
                </a:lnTo>
                <a:lnTo>
                  <a:pt x="3080308" y="249669"/>
                </a:lnTo>
                <a:lnTo>
                  <a:pt x="3061665" y="235445"/>
                </a:lnTo>
                <a:lnTo>
                  <a:pt x="3039668" y="225247"/>
                </a:lnTo>
                <a:lnTo>
                  <a:pt x="3014408" y="219125"/>
                </a:lnTo>
                <a:lnTo>
                  <a:pt x="2985960" y="217068"/>
                </a:lnTo>
                <a:lnTo>
                  <a:pt x="2949232" y="220052"/>
                </a:lnTo>
                <a:lnTo>
                  <a:pt x="2913215" y="227190"/>
                </a:lnTo>
                <a:lnTo>
                  <a:pt x="2878251" y="238391"/>
                </a:lnTo>
                <a:lnTo>
                  <a:pt x="2844685" y="253568"/>
                </a:lnTo>
                <a:lnTo>
                  <a:pt x="2839504" y="256235"/>
                </a:lnTo>
                <a:lnTo>
                  <a:pt x="2839504" y="579513"/>
                </a:lnTo>
                <a:lnTo>
                  <a:pt x="2893352" y="579513"/>
                </a:lnTo>
                <a:lnTo>
                  <a:pt x="2893352" y="288645"/>
                </a:lnTo>
                <a:lnTo>
                  <a:pt x="2914789" y="281203"/>
                </a:lnTo>
                <a:lnTo>
                  <a:pt x="2936773" y="275755"/>
                </a:lnTo>
                <a:lnTo>
                  <a:pt x="2959150" y="272326"/>
                </a:lnTo>
                <a:lnTo>
                  <a:pt x="2981807" y="270916"/>
                </a:lnTo>
                <a:lnTo>
                  <a:pt x="3026486" y="278130"/>
                </a:lnTo>
                <a:lnTo>
                  <a:pt x="3051949" y="296760"/>
                </a:lnTo>
                <a:lnTo>
                  <a:pt x="3063417" y="322326"/>
                </a:lnTo>
                <a:lnTo>
                  <a:pt x="3066084" y="350342"/>
                </a:lnTo>
                <a:lnTo>
                  <a:pt x="3066084" y="579513"/>
                </a:lnTo>
                <a:lnTo>
                  <a:pt x="3119920" y="579513"/>
                </a:lnTo>
                <a:lnTo>
                  <a:pt x="3119920" y="350342"/>
                </a:lnTo>
                <a:lnTo>
                  <a:pt x="3119475" y="335699"/>
                </a:lnTo>
                <a:lnTo>
                  <a:pt x="3117786" y="321170"/>
                </a:lnTo>
                <a:lnTo>
                  <a:pt x="3114865" y="306844"/>
                </a:lnTo>
                <a:lnTo>
                  <a:pt x="3110738" y="292798"/>
                </a:lnTo>
                <a:lnTo>
                  <a:pt x="3134563" y="283565"/>
                </a:lnTo>
                <a:lnTo>
                  <a:pt x="3159137" y="276821"/>
                </a:lnTo>
                <a:lnTo>
                  <a:pt x="3184271" y="272592"/>
                </a:lnTo>
                <a:lnTo>
                  <a:pt x="3209760" y="270916"/>
                </a:lnTo>
                <a:lnTo>
                  <a:pt x="3246894" y="275602"/>
                </a:lnTo>
                <a:lnTo>
                  <a:pt x="3272701" y="290029"/>
                </a:lnTo>
                <a:lnTo>
                  <a:pt x="3287750" y="314756"/>
                </a:lnTo>
                <a:lnTo>
                  <a:pt x="3292640" y="350342"/>
                </a:lnTo>
                <a:lnTo>
                  <a:pt x="3292640" y="579513"/>
                </a:lnTo>
                <a:lnTo>
                  <a:pt x="3346488" y="579513"/>
                </a:lnTo>
                <a:lnTo>
                  <a:pt x="3346488" y="350342"/>
                </a:lnTo>
                <a:close/>
              </a:path>
              <a:path extrusionOk="0" h="838200" w="5995034">
                <a:moveTo>
                  <a:pt x="3734270" y="401091"/>
                </a:moveTo>
                <a:lnTo>
                  <a:pt x="3730790" y="353834"/>
                </a:lnTo>
                <a:lnTo>
                  <a:pt x="3720401" y="313296"/>
                </a:lnTo>
                <a:lnTo>
                  <a:pt x="3692855" y="268147"/>
                </a:lnTo>
                <a:lnTo>
                  <a:pt x="3681120" y="255104"/>
                </a:lnTo>
                <a:lnTo>
                  <a:pt x="3681120" y="401091"/>
                </a:lnTo>
                <a:lnTo>
                  <a:pt x="3679152" y="434594"/>
                </a:lnTo>
                <a:lnTo>
                  <a:pt x="3663480" y="486918"/>
                </a:lnTo>
                <a:lnTo>
                  <a:pt x="3634295" y="518071"/>
                </a:lnTo>
                <a:lnTo>
                  <a:pt x="3593007" y="532244"/>
                </a:lnTo>
                <a:lnTo>
                  <a:pt x="3566972" y="534009"/>
                </a:lnTo>
                <a:lnTo>
                  <a:pt x="3516274" y="525983"/>
                </a:lnTo>
                <a:lnTo>
                  <a:pt x="3480676" y="501548"/>
                </a:lnTo>
                <a:lnTo>
                  <a:pt x="3459683" y="460108"/>
                </a:lnTo>
                <a:lnTo>
                  <a:pt x="3452799" y="401091"/>
                </a:lnTo>
                <a:lnTo>
                  <a:pt x="3459683" y="342049"/>
                </a:lnTo>
                <a:lnTo>
                  <a:pt x="3480676" y="300609"/>
                </a:lnTo>
                <a:lnTo>
                  <a:pt x="3516274" y="276174"/>
                </a:lnTo>
                <a:lnTo>
                  <a:pt x="3566972" y="268147"/>
                </a:lnTo>
                <a:lnTo>
                  <a:pt x="3593020" y="269900"/>
                </a:lnTo>
                <a:lnTo>
                  <a:pt x="3634308" y="284086"/>
                </a:lnTo>
                <a:lnTo>
                  <a:pt x="3663467" y="315239"/>
                </a:lnTo>
                <a:lnTo>
                  <a:pt x="3679152" y="367563"/>
                </a:lnTo>
                <a:lnTo>
                  <a:pt x="3681120" y="401091"/>
                </a:lnTo>
                <a:lnTo>
                  <a:pt x="3681120" y="255104"/>
                </a:lnTo>
                <a:lnTo>
                  <a:pt x="3629876" y="226060"/>
                </a:lnTo>
                <a:lnTo>
                  <a:pt x="3566947" y="217081"/>
                </a:lnTo>
                <a:lnTo>
                  <a:pt x="3533813" y="219329"/>
                </a:lnTo>
                <a:lnTo>
                  <a:pt x="3477641" y="237248"/>
                </a:lnTo>
                <a:lnTo>
                  <a:pt x="3430727" y="279603"/>
                </a:lnTo>
                <a:lnTo>
                  <a:pt x="3403104" y="353834"/>
                </a:lnTo>
                <a:lnTo>
                  <a:pt x="3399625" y="401091"/>
                </a:lnTo>
                <a:lnTo>
                  <a:pt x="3403104" y="448310"/>
                </a:lnTo>
                <a:lnTo>
                  <a:pt x="3413480" y="488835"/>
                </a:lnTo>
                <a:lnTo>
                  <a:pt x="3454781" y="549275"/>
                </a:lnTo>
                <a:lnTo>
                  <a:pt x="3504019" y="576072"/>
                </a:lnTo>
                <a:lnTo>
                  <a:pt x="3566947" y="585063"/>
                </a:lnTo>
                <a:lnTo>
                  <a:pt x="3600043" y="582803"/>
                </a:lnTo>
                <a:lnTo>
                  <a:pt x="3656228" y="564883"/>
                </a:lnTo>
                <a:lnTo>
                  <a:pt x="3692842" y="534009"/>
                </a:lnTo>
                <a:lnTo>
                  <a:pt x="3720401" y="488835"/>
                </a:lnTo>
                <a:lnTo>
                  <a:pt x="3730790" y="448310"/>
                </a:lnTo>
                <a:lnTo>
                  <a:pt x="3734270" y="401091"/>
                </a:lnTo>
                <a:close/>
              </a:path>
              <a:path extrusionOk="0" h="838200" w="5995034">
                <a:moveTo>
                  <a:pt x="4088688" y="398297"/>
                </a:moveTo>
                <a:lnTo>
                  <a:pt x="4085310" y="351675"/>
                </a:lnTo>
                <a:lnTo>
                  <a:pt x="4075188" y="311721"/>
                </a:lnTo>
                <a:lnTo>
                  <a:pt x="4049725" y="268833"/>
                </a:lnTo>
                <a:lnTo>
                  <a:pt x="4034853" y="252234"/>
                </a:lnTo>
                <a:lnTo>
                  <a:pt x="4034853" y="398297"/>
                </a:lnTo>
                <a:lnTo>
                  <a:pt x="4028211" y="459117"/>
                </a:lnTo>
                <a:lnTo>
                  <a:pt x="4010685" y="498614"/>
                </a:lnTo>
                <a:lnTo>
                  <a:pt x="3985895" y="521258"/>
                </a:lnTo>
                <a:lnTo>
                  <a:pt x="3957472" y="531558"/>
                </a:lnTo>
                <a:lnTo>
                  <a:pt x="3929011" y="533996"/>
                </a:lnTo>
                <a:lnTo>
                  <a:pt x="3890568" y="529844"/>
                </a:lnTo>
                <a:lnTo>
                  <a:pt x="3862146" y="517766"/>
                </a:lnTo>
                <a:lnTo>
                  <a:pt x="3844506" y="498297"/>
                </a:lnTo>
                <a:lnTo>
                  <a:pt x="3838448" y="471970"/>
                </a:lnTo>
                <a:lnTo>
                  <a:pt x="3838448" y="284480"/>
                </a:lnTo>
                <a:lnTo>
                  <a:pt x="3859276" y="277660"/>
                </a:lnTo>
                <a:lnTo>
                  <a:pt x="3880586" y="272757"/>
                </a:lnTo>
                <a:lnTo>
                  <a:pt x="3902252" y="269811"/>
                </a:lnTo>
                <a:lnTo>
                  <a:pt x="3924147" y="268833"/>
                </a:lnTo>
                <a:lnTo>
                  <a:pt x="3949916" y="270535"/>
                </a:lnTo>
                <a:lnTo>
                  <a:pt x="3990327" y="284213"/>
                </a:lnTo>
                <a:lnTo>
                  <a:pt x="4018292" y="314286"/>
                </a:lnTo>
                <a:lnTo>
                  <a:pt x="4033024" y="365112"/>
                </a:lnTo>
                <a:lnTo>
                  <a:pt x="4034853" y="398297"/>
                </a:lnTo>
                <a:lnTo>
                  <a:pt x="4034853" y="252234"/>
                </a:lnTo>
                <a:lnTo>
                  <a:pt x="3996232" y="230022"/>
                </a:lnTo>
                <a:lnTo>
                  <a:pt x="3957040" y="219290"/>
                </a:lnTo>
                <a:lnTo>
                  <a:pt x="3924147" y="217081"/>
                </a:lnTo>
                <a:lnTo>
                  <a:pt x="3902418" y="217944"/>
                </a:lnTo>
                <a:lnTo>
                  <a:pt x="3880828" y="220395"/>
                </a:lnTo>
                <a:lnTo>
                  <a:pt x="3859479" y="224434"/>
                </a:lnTo>
                <a:lnTo>
                  <a:pt x="3838460" y="230022"/>
                </a:lnTo>
                <a:lnTo>
                  <a:pt x="3838460" y="92671"/>
                </a:lnTo>
                <a:lnTo>
                  <a:pt x="3784612" y="92671"/>
                </a:lnTo>
                <a:lnTo>
                  <a:pt x="3784612" y="470598"/>
                </a:lnTo>
                <a:lnTo>
                  <a:pt x="3795852" y="519163"/>
                </a:lnTo>
                <a:lnTo>
                  <a:pt x="3818801" y="550303"/>
                </a:lnTo>
                <a:lnTo>
                  <a:pt x="3861206" y="575030"/>
                </a:lnTo>
                <a:lnTo>
                  <a:pt x="3928986" y="585101"/>
                </a:lnTo>
                <a:lnTo>
                  <a:pt x="3956481" y="583666"/>
                </a:lnTo>
                <a:lnTo>
                  <a:pt x="3983113" y="577570"/>
                </a:lnTo>
                <a:lnTo>
                  <a:pt x="4008310" y="566991"/>
                </a:lnTo>
                <a:lnTo>
                  <a:pt x="4031513" y="552157"/>
                </a:lnTo>
                <a:lnTo>
                  <a:pt x="4033177" y="550303"/>
                </a:lnTo>
                <a:lnTo>
                  <a:pt x="4048125" y="533996"/>
                </a:lnTo>
                <a:lnTo>
                  <a:pt x="4056456" y="524903"/>
                </a:lnTo>
                <a:lnTo>
                  <a:pt x="4074337" y="490093"/>
                </a:lnTo>
                <a:lnTo>
                  <a:pt x="4085094" y="447840"/>
                </a:lnTo>
                <a:lnTo>
                  <a:pt x="4088688" y="398297"/>
                </a:lnTo>
                <a:close/>
              </a:path>
              <a:path extrusionOk="0" h="838200" w="5995034">
                <a:moveTo>
                  <a:pt x="4199293" y="283095"/>
                </a:moveTo>
                <a:lnTo>
                  <a:pt x="4187380" y="292011"/>
                </a:lnTo>
                <a:lnTo>
                  <a:pt x="4173474" y="295529"/>
                </a:lnTo>
                <a:lnTo>
                  <a:pt x="4159250" y="293573"/>
                </a:lnTo>
                <a:lnTo>
                  <a:pt x="4146423" y="286054"/>
                </a:lnTo>
                <a:lnTo>
                  <a:pt x="4144187" y="283933"/>
                </a:lnTo>
                <a:lnTo>
                  <a:pt x="4143184" y="282778"/>
                </a:lnTo>
                <a:lnTo>
                  <a:pt x="4143184" y="560044"/>
                </a:lnTo>
                <a:lnTo>
                  <a:pt x="4145381" y="570966"/>
                </a:lnTo>
                <a:lnTo>
                  <a:pt x="4151401" y="579882"/>
                </a:lnTo>
                <a:lnTo>
                  <a:pt x="4160316" y="585901"/>
                </a:lnTo>
                <a:lnTo>
                  <a:pt x="4171238" y="588098"/>
                </a:lnTo>
                <a:lnTo>
                  <a:pt x="4182160" y="585901"/>
                </a:lnTo>
                <a:lnTo>
                  <a:pt x="4191076" y="579882"/>
                </a:lnTo>
                <a:lnTo>
                  <a:pt x="4197083" y="570966"/>
                </a:lnTo>
                <a:lnTo>
                  <a:pt x="4199293" y="560044"/>
                </a:lnTo>
                <a:lnTo>
                  <a:pt x="4199293" y="283095"/>
                </a:lnTo>
                <a:close/>
              </a:path>
              <a:path extrusionOk="0" h="838200" w="5995034">
                <a:moveTo>
                  <a:pt x="4200080" y="246303"/>
                </a:moveTo>
                <a:lnTo>
                  <a:pt x="4198010" y="235254"/>
                </a:lnTo>
                <a:lnTo>
                  <a:pt x="4192066" y="226174"/>
                </a:lnTo>
                <a:lnTo>
                  <a:pt x="4183151" y="219976"/>
                </a:lnTo>
                <a:lnTo>
                  <a:pt x="4172166" y="217601"/>
                </a:lnTo>
                <a:lnTo>
                  <a:pt x="4161117" y="219671"/>
                </a:lnTo>
                <a:lnTo>
                  <a:pt x="4152036" y="225615"/>
                </a:lnTo>
                <a:lnTo>
                  <a:pt x="4145851" y="234530"/>
                </a:lnTo>
                <a:lnTo>
                  <a:pt x="4143464" y="245516"/>
                </a:lnTo>
                <a:lnTo>
                  <a:pt x="4143464" y="245897"/>
                </a:lnTo>
                <a:lnTo>
                  <a:pt x="4145597" y="256857"/>
                </a:lnTo>
                <a:lnTo>
                  <a:pt x="4151553" y="265836"/>
                </a:lnTo>
                <a:lnTo>
                  <a:pt x="4160456" y="271932"/>
                </a:lnTo>
                <a:lnTo>
                  <a:pt x="4171378" y="274218"/>
                </a:lnTo>
                <a:lnTo>
                  <a:pt x="4182427" y="272148"/>
                </a:lnTo>
                <a:lnTo>
                  <a:pt x="4191508" y="266204"/>
                </a:lnTo>
                <a:lnTo>
                  <a:pt x="4197705" y="257289"/>
                </a:lnTo>
                <a:lnTo>
                  <a:pt x="4200080" y="246303"/>
                </a:lnTo>
                <a:close/>
              </a:path>
              <a:path extrusionOk="0" h="838200" w="5995034">
                <a:moveTo>
                  <a:pt x="4566894" y="823150"/>
                </a:moveTo>
                <a:lnTo>
                  <a:pt x="4566882" y="6578"/>
                </a:lnTo>
                <a:lnTo>
                  <a:pt x="4560316" y="12"/>
                </a:lnTo>
                <a:lnTo>
                  <a:pt x="4552200" y="0"/>
                </a:lnTo>
                <a:lnTo>
                  <a:pt x="4544098" y="12"/>
                </a:lnTo>
                <a:lnTo>
                  <a:pt x="4537532" y="6578"/>
                </a:lnTo>
                <a:lnTo>
                  <a:pt x="4537519" y="823150"/>
                </a:lnTo>
                <a:lnTo>
                  <a:pt x="4537722" y="831265"/>
                </a:lnTo>
                <a:lnTo>
                  <a:pt x="4544466" y="837679"/>
                </a:lnTo>
                <a:lnTo>
                  <a:pt x="4560405" y="837272"/>
                </a:lnTo>
                <a:lnTo>
                  <a:pt x="4566704" y="830973"/>
                </a:lnTo>
                <a:lnTo>
                  <a:pt x="4566894" y="823150"/>
                </a:lnTo>
                <a:close/>
              </a:path>
              <a:path extrusionOk="0" h="838200" w="5995034">
                <a:moveTo>
                  <a:pt x="5116944" y="538403"/>
                </a:moveTo>
                <a:lnTo>
                  <a:pt x="4969218" y="538403"/>
                </a:lnTo>
                <a:lnTo>
                  <a:pt x="4981714" y="528053"/>
                </a:lnTo>
                <a:lnTo>
                  <a:pt x="4993868" y="517525"/>
                </a:lnTo>
                <a:lnTo>
                  <a:pt x="5028450" y="484695"/>
                </a:lnTo>
                <a:lnTo>
                  <a:pt x="5062563" y="446735"/>
                </a:lnTo>
                <a:lnTo>
                  <a:pt x="5091493" y="404736"/>
                </a:lnTo>
                <a:lnTo>
                  <a:pt x="5108816" y="361899"/>
                </a:lnTo>
                <a:lnTo>
                  <a:pt x="5112169" y="334733"/>
                </a:lnTo>
                <a:lnTo>
                  <a:pt x="5110492" y="316331"/>
                </a:lnTo>
                <a:lnTo>
                  <a:pt x="5085397" y="269595"/>
                </a:lnTo>
                <a:lnTo>
                  <a:pt x="5051387" y="249428"/>
                </a:lnTo>
                <a:lnTo>
                  <a:pt x="5002923" y="242709"/>
                </a:lnTo>
                <a:lnTo>
                  <a:pt x="4979543" y="244259"/>
                </a:lnTo>
                <a:lnTo>
                  <a:pt x="4956962" y="248920"/>
                </a:lnTo>
                <a:lnTo>
                  <a:pt x="4935194" y="256692"/>
                </a:lnTo>
                <a:lnTo>
                  <a:pt x="4914239" y="267563"/>
                </a:lnTo>
                <a:lnTo>
                  <a:pt x="4914239" y="306285"/>
                </a:lnTo>
                <a:lnTo>
                  <a:pt x="4934648" y="293852"/>
                </a:lnTo>
                <a:lnTo>
                  <a:pt x="4955705" y="284962"/>
                </a:lnTo>
                <a:lnTo>
                  <a:pt x="4977435" y="279628"/>
                </a:lnTo>
                <a:lnTo>
                  <a:pt x="4999812" y="277850"/>
                </a:lnTo>
                <a:lnTo>
                  <a:pt x="5033492" y="281406"/>
                </a:lnTo>
                <a:lnTo>
                  <a:pt x="5057546" y="292074"/>
                </a:lnTo>
                <a:lnTo>
                  <a:pt x="5071973" y="309841"/>
                </a:lnTo>
                <a:lnTo>
                  <a:pt x="5076787" y="334733"/>
                </a:lnTo>
                <a:lnTo>
                  <a:pt x="5075707" y="347560"/>
                </a:lnTo>
                <a:lnTo>
                  <a:pt x="5059477" y="390677"/>
                </a:lnTo>
                <a:lnTo>
                  <a:pt x="5027549" y="436219"/>
                </a:lnTo>
                <a:lnTo>
                  <a:pt x="5000434" y="465061"/>
                </a:lnTo>
                <a:lnTo>
                  <a:pt x="4960886" y="502310"/>
                </a:lnTo>
                <a:lnTo>
                  <a:pt x="4923371" y="533374"/>
                </a:lnTo>
                <a:lnTo>
                  <a:pt x="4911128" y="542709"/>
                </a:lnTo>
                <a:lnTo>
                  <a:pt x="4911128" y="573544"/>
                </a:lnTo>
                <a:lnTo>
                  <a:pt x="5116944" y="573544"/>
                </a:lnTo>
                <a:lnTo>
                  <a:pt x="5116944" y="538403"/>
                </a:lnTo>
                <a:close/>
              </a:path>
              <a:path extrusionOk="0" h="838200" w="5995034">
                <a:moveTo>
                  <a:pt x="5432730" y="411594"/>
                </a:moveTo>
                <a:lnTo>
                  <a:pt x="5427573" y="351307"/>
                </a:lnTo>
                <a:lnTo>
                  <a:pt x="5412105" y="304419"/>
                </a:lnTo>
                <a:lnTo>
                  <a:pt x="5397347" y="285254"/>
                </a:lnTo>
                <a:lnTo>
                  <a:pt x="5397347" y="411594"/>
                </a:lnTo>
                <a:lnTo>
                  <a:pt x="5396992" y="428447"/>
                </a:lnTo>
                <a:lnTo>
                  <a:pt x="5391734" y="471639"/>
                </a:lnTo>
                <a:lnTo>
                  <a:pt x="5377269" y="511009"/>
                </a:lnTo>
                <a:lnTo>
                  <a:pt x="5348617" y="537425"/>
                </a:lnTo>
                <a:lnTo>
                  <a:pt x="5310924" y="546620"/>
                </a:lnTo>
                <a:lnTo>
                  <a:pt x="5303761" y="546773"/>
                </a:lnTo>
                <a:lnTo>
                  <a:pt x="5296598" y="546620"/>
                </a:lnTo>
                <a:lnTo>
                  <a:pt x="5258905" y="537425"/>
                </a:lnTo>
                <a:lnTo>
                  <a:pt x="5230380" y="511009"/>
                </a:lnTo>
                <a:lnTo>
                  <a:pt x="5216118" y="471868"/>
                </a:lnTo>
                <a:lnTo>
                  <a:pt x="5210772" y="428447"/>
                </a:lnTo>
                <a:lnTo>
                  <a:pt x="5210416" y="411594"/>
                </a:lnTo>
                <a:lnTo>
                  <a:pt x="5210911" y="391160"/>
                </a:lnTo>
                <a:lnTo>
                  <a:pt x="5218417" y="340283"/>
                </a:lnTo>
                <a:lnTo>
                  <a:pt x="5241137" y="298665"/>
                </a:lnTo>
                <a:lnTo>
                  <a:pt x="5277815" y="279031"/>
                </a:lnTo>
                <a:lnTo>
                  <a:pt x="5303875" y="276415"/>
                </a:lnTo>
                <a:lnTo>
                  <a:pt x="5313146" y="276707"/>
                </a:lnTo>
                <a:lnTo>
                  <a:pt x="5351780" y="287807"/>
                </a:lnTo>
                <a:lnTo>
                  <a:pt x="5379453" y="315531"/>
                </a:lnTo>
                <a:lnTo>
                  <a:pt x="5392775" y="355511"/>
                </a:lnTo>
                <a:lnTo>
                  <a:pt x="5397347" y="411594"/>
                </a:lnTo>
                <a:lnTo>
                  <a:pt x="5397347" y="285254"/>
                </a:lnTo>
                <a:lnTo>
                  <a:pt x="5390553" y="276415"/>
                </a:lnTo>
                <a:lnTo>
                  <a:pt x="5386336" y="270929"/>
                </a:lnTo>
                <a:lnTo>
                  <a:pt x="5350268" y="250837"/>
                </a:lnTo>
                <a:lnTo>
                  <a:pt x="5303875" y="244144"/>
                </a:lnTo>
                <a:lnTo>
                  <a:pt x="5257495" y="250837"/>
                </a:lnTo>
                <a:lnTo>
                  <a:pt x="5221414" y="270929"/>
                </a:lnTo>
                <a:lnTo>
                  <a:pt x="5195646" y="304419"/>
                </a:lnTo>
                <a:lnTo>
                  <a:pt x="5180190" y="351307"/>
                </a:lnTo>
                <a:lnTo>
                  <a:pt x="5175034" y="411594"/>
                </a:lnTo>
                <a:lnTo>
                  <a:pt x="5180177" y="471639"/>
                </a:lnTo>
                <a:lnTo>
                  <a:pt x="5180190" y="471868"/>
                </a:lnTo>
                <a:lnTo>
                  <a:pt x="5195646" y="518756"/>
                </a:lnTo>
                <a:lnTo>
                  <a:pt x="5221414" y="552246"/>
                </a:lnTo>
                <a:lnTo>
                  <a:pt x="5257495" y="572338"/>
                </a:lnTo>
                <a:lnTo>
                  <a:pt x="5303875" y="579043"/>
                </a:lnTo>
                <a:lnTo>
                  <a:pt x="5350268" y="572338"/>
                </a:lnTo>
                <a:lnTo>
                  <a:pt x="5386336" y="552246"/>
                </a:lnTo>
                <a:lnTo>
                  <a:pt x="5390553" y="546773"/>
                </a:lnTo>
                <a:lnTo>
                  <a:pt x="5412105" y="518756"/>
                </a:lnTo>
                <a:lnTo>
                  <a:pt x="5427573" y="471868"/>
                </a:lnTo>
                <a:lnTo>
                  <a:pt x="5432730" y="411594"/>
                </a:lnTo>
                <a:close/>
              </a:path>
              <a:path extrusionOk="0" h="838200" w="5995034">
                <a:moveTo>
                  <a:pt x="5700700" y="538403"/>
                </a:moveTo>
                <a:lnTo>
                  <a:pt x="5552973" y="538403"/>
                </a:lnTo>
                <a:lnTo>
                  <a:pt x="5565457" y="528053"/>
                </a:lnTo>
                <a:lnTo>
                  <a:pt x="5577611" y="517525"/>
                </a:lnTo>
                <a:lnTo>
                  <a:pt x="5612206" y="484695"/>
                </a:lnTo>
                <a:lnTo>
                  <a:pt x="5646318" y="446735"/>
                </a:lnTo>
                <a:lnTo>
                  <a:pt x="5675249" y="404736"/>
                </a:lnTo>
                <a:lnTo>
                  <a:pt x="5692572" y="361899"/>
                </a:lnTo>
                <a:lnTo>
                  <a:pt x="5695912" y="334733"/>
                </a:lnTo>
                <a:lnTo>
                  <a:pt x="5694248" y="316331"/>
                </a:lnTo>
                <a:lnTo>
                  <a:pt x="5669140" y="269595"/>
                </a:lnTo>
                <a:lnTo>
                  <a:pt x="5635142" y="249428"/>
                </a:lnTo>
                <a:lnTo>
                  <a:pt x="5586679" y="242709"/>
                </a:lnTo>
                <a:lnTo>
                  <a:pt x="5563298" y="244259"/>
                </a:lnTo>
                <a:lnTo>
                  <a:pt x="5540718" y="248920"/>
                </a:lnTo>
                <a:lnTo>
                  <a:pt x="5518950" y="256692"/>
                </a:lnTo>
                <a:lnTo>
                  <a:pt x="5497995" y="267563"/>
                </a:lnTo>
                <a:lnTo>
                  <a:pt x="5497995" y="306285"/>
                </a:lnTo>
                <a:lnTo>
                  <a:pt x="5518391" y="293852"/>
                </a:lnTo>
                <a:lnTo>
                  <a:pt x="5539460" y="284962"/>
                </a:lnTo>
                <a:lnTo>
                  <a:pt x="5561177" y="279628"/>
                </a:lnTo>
                <a:lnTo>
                  <a:pt x="5583567" y="277850"/>
                </a:lnTo>
                <a:lnTo>
                  <a:pt x="5617235" y="281406"/>
                </a:lnTo>
                <a:lnTo>
                  <a:pt x="5641302" y="292074"/>
                </a:lnTo>
                <a:lnTo>
                  <a:pt x="5655729" y="309841"/>
                </a:lnTo>
                <a:lnTo>
                  <a:pt x="5660542" y="334733"/>
                </a:lnTo>
                <a:lnTo>
                  <a:pt x="5659463" y="347560"/>
                </a:lnTo>
                <a:lnTo>
                  <a:pt x="5643219" y="390677"/>
                </a:lnTo>
                <a:lnTo>
                  <a:pt x="5611292" y="436219"/>
                </a:lnTo>
                <a:lnTo>
                  <a:pt x="5584190" y="465061"/>
                </a:lnTo>
                <a:lnTo>
                  <a:pt x="5544655" y="502310"/>
                </a:lnTo>
                <a:lnTo>
                  <a:pt x="5507126" y="533374"/>
                </a:lnTo>
                <a:lnTo>
                  <a:pt x="5494883" y="542709"/>
                </a:lnTo>
                <a:lnTo>
                  <a:pt x="5494883" y="573544"/>
                </a:lnTo>
                <a:lnTo>
                  <a:pt x="5700700" y="573544"/>
                </a:lnTo>
                <a:lnTo>
                  <a:pt x="5700700" y="538403"/>
                </a:lnTo>
                <a:close/>
              </a:path>
              <a:path extrusionOk="0" h="838200" w="5995034">
                <a:moveTo>
                  <a:pt x="5994641" y="465315"/>
                </a:moveTo>
                <a:lnTo>
                  <a:pt x="5993066" y="445185"/>
                </a:lnTo>
                <a:lnTo>
                  <a:pt x="5988367" y="426554"/>
                </a:lnTo>
                <a:lnTo>
                  <a:pt x="5980569" y="409486"/>
                </a:lnTo>
                <a:lnTo>
                  <a:pt x="5972746" y="398399"/>
                </a:lnTo>
                <a:lnTo>
                  <a:pt x="5969673" y="394030"/>
                </a:lnTo>
                <a:lnTo>
                  <a:pt x="5960910" y="386245"/>
                </a:lnTo>
                <a:lnTo>
                  <a:pt x="5956617" y="382435"/>
                </a:lnTo>
                <a:lnTo>
                  <a:pt x="5956617" y="465315"/>
                </a:lnTo>
                <a:lnTo>
                  <a:pt x="5956617" y="472389"/>
                </a:lnTo>
                <a:lnTo>
                  <a:pt x="5945606" y="509879"/>
                </a:lnTo>
                <a:lnTo>
                  <a:pt x="5914999" y="535482"/>
                </a:lnTo>
                <a:lnTo>
                  <a:pt x="5885650" y="540105"/>
                </a:lnTo>
                <a:lnTo>
                  <a:pt x="5879312" y="540105"/>
                </a:lnTo>
                <a:lnTo>
                  <a:pt x="5841136" y="525170"/>
                </a:lnTo>
                <a:lnTo>
                  <a:pt x="5820397" y="480796"/>
                </a:lnTo>
                <a:lnTo>
                  <a:pt x="5815000" y="441680"/>
                </a:lnTo>
                <a:lnTo>
                  <a:pt x="5814403" y="424738"/>
                </a:lnTo>
                <a:lnTo>
                  <a:pt x="5815622" y="423595"/>
                </a:lnTo>
                <a:lnTo>
                  <a:pt x="5829897" y="412597"/>
                </a:lnTo>
                <a:lnTo>
                  <a:pt x="5846369" y="404723"/>
                </a:lnTo>
                <a:lnTo>
                  <a:pt x="5864974" y="399986"/>
                </a:lnTo>
                <a:lnTo>
                  <a:pt x="5885650" y="398399"/>
                </a:lnTo>
                <a:lnTo>
                  <a:pt x="5916612" y="402602"/>
                </a:lnTo>
                <a:lnTo>
                  <a:pt x="5938799" y="415201"/>
                </a:lnTo>
                <a:lnTo>
                  <a:pt x="5952160" y="436130"/>
                </a:lnTo>
                <a:lnTo>
                  <a:pt x="5956617" y="465315"/>
                </a:lnTo>
                <a:lnTo>
                  <a:pt x="5956617" y="382435"/>
                </a:lnTo>
                <a:lnTo>
                  <a:pt x="5955385" y="381330"/>
                </a:lnTo>
                <a:lnTo>
                  <a:pt x="5937174" y="372237"/>
                </a:lnTo>
                <a:lnTo>
                  <a:pt x="5915088" y="366750"/>
                </a:lnTo>
                <a:lnTo>
                  <a:pt x="5889231" y="364921"/>
                </a:lnTo>
                <a:lnTo>
                  <a:pt x="5869978" y="365950"/>
                </a:lnTo>
                <a:lnTo>
                  <a:pt x="5852503" y="369036"/>
                </a:lnTo>
                <a:lnTo>
                  <a:pt x="5836882" y="374167"/>
                </a:lnTo>
                <a:lnTo>
                  <a:pt x="5823178" y="381330"/>
                </a:lnTo>
                <a:lnTo>
                  <a:pt x="5815520" y="386245"/>
                </a:lnTo>
                <a:lnTo>
                  <a:pt x="5817387" y="377342"/>
                </a:lnTo>
                <a:lnTo>
                  <a:pt x="5831751" y="336791"/>
                </a:lnTo>
                <a:lnTo>
                  <a:pt x="5855576" y="306793"/>
                </a:lnTo>
                <a:lnTo>
                  <a:pt x="5907544" y="283565"/>
                </a:lnTo>
                <a:lnTo>
                  <a:pt x="5928741" y="282016"/>
                </a:lnTo>
                <a:lnTo>
                  <a:pt x="5930658" y="282016"/>
                </a:lnTo>
                <a:lnTo>
                  <a:pt x="5940590" y="282295"/>
                </a:lnTo>
                <a:lnTo>
                  <a:pt x="5950267" y="283146"/>
                </a:lnTo>
                <a:lnTo>
                  <a:pt x="5959640" y="284568"/>
                </a:lnTo>
                <a:lnTo>
                  <a:pt x="5968708" y="286550"/>
                </a:lnTo>
                <a:lnTo>
                  <a:pt x="5968708" y="282016"/>
                </a:lnTo>
                <a:lnTo>
                  <a:pt x="5968708" y="253352"/>
                </a:lnTo>
                <a:lnTo>
                  <a:pt x="5957341" y="250685"/>
                </a:lnTo>
                <a:lnTo>
                  <a:pt x="5945378" y="248666"/>
                </a:lnTo>
                <a:lnTo>
                  <a:pt x="5934468" y="247573"/>
                </a:lnTo>
                <a:lnTo>
                  <a:pt x="5936056" y="247573"/>
                </a:lnTo>
                <a:lnTo>
                  <a:pt x="5921984" y="247091"/>
                </a:lnTo>
                <a:lnTo>
                  <a:pt x="5914669" y="247091"/>
                </a:lnTo>
                <a:lnTo>
                  <a:pt x="5873737" y="254457"/>
                </a:lnTo>
                <a:lnTo>
                  <a:pt x="5833161" y="275158"/>
                </a:lnTo>
                <a:lnTo>
                  <a:pt x="5802604" y="309867"/>
                </a:lnTo>
                <a:lnTo>
                  <a:pt x="5785624" y="350291"/>
                </a:lnTo>
                <a:lnTo>
                  <a:pt x="5777928" y="391985"/>
                </a:lnTo>
                <a:lnTo>
                  <a:pt x="5776493" y="424738"/>
                </a:lnTo>
                <a:lnTo>
                  <a:pt x="5780722" y="478040"/>
                </a:lnTo>
                <a:lnTo>
                  <a:pt x="5793702" y="520039"/>
                </a:lnTo>
                <a:lnTo>
                  <a:pt x="5815444" y="549884"/>
                </a:lnTo>
                <a:lnTo>
                  <a:pt x="5846064" y="567690"/>
                </a:lnTo>
                <a:lnTo>
                  <a:pt x="5885650" y="573595"/>
                </a:lnTo>
                <a:lnTo>
                  <a:pt x="5910669" y="571601"/>
                </a:lnTo>
                <a:lnTo>
                  <a:pt x="5932563" y="565632"/>
                </a:lnTo>
                <a:lnTo>
                  <a:pt x="5951283" y="555726"/>
                </a:lnTo>
                <a:lnTo>
                  <a:pt x="5966726" y="541909"/>
                </a:lnTo>
                <a:lnTo>
                  <a:pt x="5968035" y="540105"/>
                </a:lnTo>
                <a:lnTo>
                  <a:pt x="5978906" y="525170"/>
                </a:lnTo>
                <a:lnTo>
                  <a:pt x="5987631" y="506793"/>
                </a:lnTo>
                <a:lnTo>
                  <a:pt x="5992888" y="486816"/>
                </a:lnTo>
                <a:lnTo>
                  <a:pt x="5994641" y="46531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82" name="Google Shape;8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6090" y="2689449"/>
            <a:ext cx="1553861" cy="266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90637" y="2765545"/>
            <a:ext cx="116668" cy="153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40600" y="2765552"/>
            <a:ext cx="70127" cy="114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34306" y="2767620"/>
            <a:ext cx="106313" cy="113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73510" y="2765551"/>
            <a:ext cx="116658" cy="17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311891" y="2765550"/>
            <a:ext cx="122452" cy="11562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3"/>
          <p:cNvSpPr/>
          <p:nvPr/>
        </p:nvSpPr>
        <p:spPr>
          <a:xfrm>
            <a:off x="6507999" y="2645614"/>
            <a:ext cx="977396" cy="354402"/>
          </a:xfrm>
          <a:custGeom>
            <a:rect b="b" l="l" r="r" t="t"/>
            <a:pathLst>
              <a:path extrusionOk="0" h="322579" w="889634">
                <a:moveTo>
                  <a:pt x="321513" y="161150"/>
                </a:moveTo>
                <a:lnTo>
                  <a:pt x="313321" y="110350"/>
                </a:lnTo>
                <a:lnTo>
                  <a:pt x="291134" y="67462"/>
                </a:lnTo>
                <a:lnTo>
                  <a:pt x="290499" y="66217"/>
                </a:lnTo>
                <a:lnTo>
                  <a:pt x="255701" y="31419"/>
                </a:lnTo>
                <a:lnTo>
                  <a:pt x="254457" y="30784"/>
                </a:lnTo>
                <a:lnTo>
                  <a:pt x="254457" y="161150"/>
                </a:lnTo>
                <a:lnTo>
                  <a:pt x="247091" y="197586"/>
                </a:lnTo>
                <a:lnTo>
                  <a:pt x="226987" y="227380"/>
                </a:lnTo>
                <a:lnTo>
                  <a:pt x="197192" y="247484"/>
                </a:lnTo>
                <a:lnTo>
                  <a:pt x="160756" y="254850"/>
                </a:lnTo>
                <a:lnTo>
                  <a:pt x="124320" y="247484"/>
                </a:lnTo>
                <a:lnTo>
                  <a:pt x="94538" y="227380"/>
                </a:lnTo>
                <a:lnTo>
                  <a:pt x="74434" y="197586"/>
                </a:lnTo>
                <a:lnTo>
                  <a:pt x="67056" y="161150"/>
                </a:lnTo>
                <a:lnTo>
                  <a:pt x="74434" y="124714"/>
                </a:lnTo>
                <a:lnTo>
                  <a:pt x="94538" y="94932"/>
                </a:lnTo>
                <a:lnTo>
                  <a:pt x="124320" y="74841"/>
                </a:lnTo>
                <a:lnTo>
                  <a:pt x="160756" y="67462"/>
                </a:lnTo>
                <a:lnTo>
                  <a:pt x="197192" y="74841"/>
                </a:lnTo>
                <a:lnTo>
                  <a:pt x="226987" y="94932"/>
                </a:lnTo>
                <a:lnTo>
                  <a:pt x="247091" y="124714"/>
                </a:lnTo>
                <a:lnTo>
                  <a:pt x="254457" y="161150"/>
                </a:lnTo>
                <a:lnTo>
                  <a:pt x="254457" y="30784"/>
                </a:lnTo>
                <a:lnTo>
                  <a:pt x="211569" y="8597"/>
                </a:lnTo>
                <a:lnTo>
                  <a:pt x="160756" y="393"/>
                </a:lnTo>
                <a:lnTo>
                  <a:pt x="109943" y="8597"/>
                </a:lnTo>
                <a:lnTo>
                  <a:pt x="65824" y="31419"/>
                </a:lnTo>
                <a:lnTo>
                  <a:pt x="31026" y="66217"/>
                </a:lnTo>
                <a:lnTo>
                  <a:pt x="8204" y="110350"/>
                </a:lnTo>
                <a:lnTo>
                  <a:pt x="0" y="161150"/>
                </a:lnTo>
                <a:lnTo>
                  <a:pt x="8204" y="211963"/>
                </a:lnTo>
                <a:lnTo>
                  <a:pt x="31026" y="256095"/>
                </a:lnTo>
                <a:lnTo>
                  <a:pt x="65824" y="290893"/>
                </a:lnTo>
                <a:lnTo>
                  <a:pt x="109943" y="313715"/>
                </a:lnTo>
                <a:lnTo>
                  <a:pt x="160756" y="321906"/>
                </a:lnTo>
                <a:lnTo>
                  <a:pt x="211569" y="313715"/>
                </a:lnTo>
                <a:lnTo>
                  <a:pt x="255701" y="290893"/>
                </a:lnTo>
                <a:lnTo>
                  <a:pt x="290499" y="256095"/>
                </a:lnTo>
                <a:lnTo>
                  <a:pt x="291134" y="254850"/>
                </a:lnTo>
                <a:lnTo>
                  <a:pt x="313321" y="211963"/>
                </a:lnTo>
                <a:lnTo>
                  <a:pt x="321513" y="161150"/>
                </a:lnTo>
                <a:close/>
              </a:path>
              <a:path extrusionOk="0" h="322579" w="889634">
                <a:moveTo>
                  <a:pt x="565213" y="257619"/>
                </a:moveTo>
                <a:lnTo>
                  <a:pt x="417817" y="257619"/>
                </a:lnTo>
                <a:lnTo>
                  <a:pt x="417817" y="0"/>
                </a:lnTo>
                <a:lnTo>
                  <a:pt x="346278" y="0"/>
                </a:lnTo>
                <a:lnTo>
                  <a:pt x="346278" y="321906"/>
                </a:lnTo>
                <a:lnTo>
                  <a:pt x="515175" y="321906"/>
                </a:lnTo>
                <a:lnTo>
                  <a:pt x="565213" y="257619"/>
                </a:lnTo>
                <a:close/>
              </a:path>
              <a:path extrusionOk="0" h="322579" w="889634">
                <a:moveTo>
                  <a:pt x="889469" y="321957"/>
                </a:moveTo>
                <a:lnTo>
                  <a:pt x="760615" y="156248"/>
                </a:lnTo>
                <a:lnTo>
                  <a:pt x="882116" y="0"/>
                </a:lnTo>
                <a:lnTo>
                  <a:pt x="788543" y="0"/>
                </a:lnTo>
                <a:lnTo>
                  <a:pt x="713828" y="96075"/>
                </a:lnTo>
                <a:lnTo>
                  <a:pt x="639114" y="0"/>
                </a:lnTo>
                <a:lnTo>
                  <a:pt x="545541" y="0"/>
                </a:lnTo>
                <a:lnTo>
                  <a:pt x="667042" y="156248"/>
                </a:lnTo>
                <a:lnTo>
                  <a:pt x="538175" y="321957"/>
                </a:lnTo>
                <a:lnTo>
                  <a:pt x="631761" y="321957"/>
                </a:lnTo>
                <a:lnTo>
                  <a:pt x="713828" y="216420"/>
                </a:lnTo>
                <a:lnTo>
                  <a:pt x="795896" y="321957"/>
                </a:lnTo>
                <a:lnTo>
                  <a:pt x="889469" y="32195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89" name="Google Shape;89;p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4133043" y="3381698"/>
            <a:ext cx="7772400" cy="3449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36852" y="5994400"/>
            <a:ext cx="4403657" cy="66978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6"/>
          <p:cNvSpPr/>
          <p:nvPr/>
        </p:nvSpPr>
        <p:spPr>
          <a:xfrm>
            <a:off x="-19454" y="0"/>
            <a:ext cx="20136254" cy="12445999"/>
          </a:xfrm>
          <a:custGeom>
            <a:rect b="b" l="l" r="r" t="t"/>
            <a:pathLst>
              <a:path extrusionOk="0" h="9859010" w="17535525">
                <a:moveTo>
                  <a:pt x="17534935" y="0"/>
                </a:moveTo>
                <a:lnTo>
                  <a:pt x="0" y="0"/>
                </a:lnTo>
                <a:lnTo>
                  <a:pt x="0" y="9858861"/>
                </a:lnTo>
                <a:lnTo>
                  <a:pt x="17534935" y="9858861"/>
                </a:lnTo>
                <a:lnTo>
                  <a:pt x="17534935" y="0"/>
                </a:lnTo>
                <a:close/>
              </a:path>
            </a:pathLst>
          </a:custGeom>
          <a:solidFill>
            <a:srgbClr val="230C3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descr="$PPTXTitle" id="248" name="Google Shape;248;p16"/>
          <p:cNvSpPr txBox="1"/>
          <p:nvPr>
            <p:ph type="title"/>
          </p:nvPr>
        </p:nvSpPr>
        <p:spPr>
          <a:xfrm>
            <a:off x="5516830" y="3632200"/>
            <a:ext cx="9063686" cy="16548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375">
            <a:spAutoFit/>
          </a:bodyPr>
          <a:lstStyle/>
          <a:p>
            <a:pPr indent="-514984" lvl="0" marL="527050" marR="5080" rtl="0" algn="ctr">
              <a:lnSpc>
                <a:spcPct val="114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50">
                <a:solidFill>
                  <a:srgbClr val="EAE8EC"/>
                </a:solidFill>
                <a:latin typeface="Montserrat"/>
                <a:ea typeface="Montserrat"/>
                <a:cs typeface="Montserrat"/>
                <a:sym typeface="Montserrat"/>
              </a:rPr>
              <a:t>O MELHOR LEAD JÁ CONHECE VOCÊ.</a:t>
            </a:r>
            <a:endParaRPr sz="53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9" name="Google Shape;24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7245338" y="5162857"/>
            <a:ext cx="5088559" cy="947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-1971281" y="-1197771"/>
            <a:ext cx="7772400" cy="3868741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6"/>
          <p:cNvSpPr txBox="1"/>
          <p:nvPr/>
        </p:nvSpPr>
        <p:spPr>
          <a:xfrm>
            <a:off x="4184650" y="5991722"/>
            <a:ext cx="11549789" cy="22474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065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Construir confiança antes da intenção de compra transforma audiência em demanda. Como educar, gerar autoridade e criar relacionamento para que, na hora de comprar, o cliente já saiba quem procurar e como se preparar.</a:t>
            </a:r>
            <a:endParaRPr sz="2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00000"/>
              </a:lnSpc>
              <a:spcBef>
                <a:spcPts val="259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JÚLIA E JAMILLE COLETE · COLETE CONSULTORIA</a:t>
            </a:r>
            <a:endParaRPr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"/>
          <p:cNvSpPr/>
          <p:nvPr/>
        </p:nvSpPr>
        <p:spPr>
          <a:xfrm>
            <a:off x="0" y="-1"/>
            <a:ext cx="10814049" cy="12469431"/>
          </a:xfrm>
          <a:custGeom>
            <a:rect b="b" l="l" r="r" t="t"/>
            <a:pathLst>
              <a:path extrusionOk="0" h="9859010" w="9690735">
                <a:moveTo>
                  <a:pt x="0" y="9858861"/>
                </a:moveTo>
                <a:lnTo>
                  <a:pt x="9690115" y="9858861"/>
                </a:lnTo>
                <a:lnTo>
                  <a:pt x="9690115" y="0"/>
                </a:lnTo>
                <a:lnTo>
                  <a:pt x="0" y="0"/>
                </a:lnTo>
                <a:lnTo>
                  <a:pt x="0" y="9858861"/>
                </a:lnTo>
                <a:close/>
              </a:path>
            </a:pathLst>
          </a:custGeom>
          <a:solidFill>
            <a:srgbClr val="230C3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206" name="Google Shape;20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21091" y="-5511800"/>
            <a:ext cx="5088559" cy="947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Foto Júlia e Jamille" descr="quem-horizontal.jpg"/>
          <p:cNvPicPr>
            <a:picLocks noChangeAspect="1"/>
          </p:cNvPicPr>
          <p:nvPr/>
        </p:nvPicPr>
        <p:blipFill>
          <a:blip r:embed="rId2"/>
          <a:srcRect l="28318" r="28318"/>
          <a:stretch>
            <a:fillRect/>
          </a:stretch>
        </p:blipFill>
        <p:spPr>
          <a:xfrm>
            <a:off x="10509250" y="0"/>
            <a:ext cx="9594850" cy="12446000"/>
          </a:xfrm>
          <a:prstGeom prst="rect">
            <a:avLst/>
          </a:prstGeom>
        </p:spPr>
      </p:pic>
      <p:sp>
        <p:nvSpPr>
          <p:cNvPr id="208" name="Google Shape;208;p10"/>
          <p:cNvSpPr txBox="1"/>
          <p:nvPr/>
        </p:nvSpPr>
        <p:spPr>
          <a:xfrm>
            <a:off x="1670050" y="5842000"/>
            <a:ext cx="6401435" cy="3817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50">
                <a:solidFill>
                  <a:srgbClr val="FF5E00"/>
                </a:solidFill>
                <a:latin typeface="Montserrat"/>
                <a:ea typeface="Montserrat"/>
                <a:cs typeface="Montserrat"/>
                <a:sym typeface="Montserrat"/>
              </a:rPr>
              <a:t>COLETE CONSULTORIA</a:t>
            </a:r>
            <a:endParaRPr sz="3150">
              <a:solidFill>
                <a:srgbClr val="FF5E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1265"/>
              </a:spcBef>
              <a:spcAft>
                <a:spcPts val="0"/>
              </a:spcAft>
              <a:buNone/>
            </a:pPr>
            <a:r>
              <a:t/>
            </a:r>
            <a:endParaRPr sz="3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2700" rtl="0" algn="l">
              <a:lnSpc>
                <a:spcPct val="1386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Não viemos falar só de produção de conteúdo ou de geração de leads.</a:t>
            </a:r>
            <a:endParaRPr sz="2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2700" rtl="0" algn="l">
              <a:lnSpc>
                <a:spcPct val="1386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Viemos falar de como construir um mercado em que as pessoas já confiam em você antes mesmo de estarem prontas para comprar.</a:t>
            </a:r>
            <a:endParaRPr sz="2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2700" rtl="0" algn="l">
              <a:lnSpc>
                <a:spcPct val="1386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 gente não aparece só quando alguém quer comprar um apartamento: construímos um universo de informação, relacionamento e confiança em torno dessa decisão.</a:t>
            </a:r>
            <a:endParaRPr sz="2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descr="$PPTXTitle" id="209" name="Google Shape;209;p10"/>
          <p:cNvSpPr txBox="1"/>
          <p:nvPr>
            <p:ph type="title"/>
          </p:nvPr>
        </p:nvSpPr>
        <p:spPr>
          <a:xfrm>
            <a:off x="1640509" y="2307272"/>
            <a:ext cx="6743714" cy="29200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8575">
            <a:spAutoFit/>
          </a:bodyPr>
          <a:lstStyle/>
          <a:p>
            <a:pPr indent="0" lvl="0" marL="12700" marR="5080" rtl="0" algn="l">
              <a:lnSpc>
                <a:spcPct val="1055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00">
                <a:solidFill>
                  <a:srgbClr val="EAE8EC"/>
                </a:solidFill>
                <a:latin typeface="Montserrat"/>
                <a:ea typeface="Montserrat"/>
                <a:cs typeface="Montserrat"/>
                <a:sym typeface="Montserrat"/>
              </a:rPr>
              <a:t>Quem somos. O que construímos.</a:t>
            </a:r>
            <a:endParaRPr sz="6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6"/>
          <p:cNvSpPr/>
          <p:nvPr/>
        </p:nvSpPr>
        <p:spPr>
          <a:xfrm>
            <a:off x="-19454" y="0"/>
            <a:ext cx="20136254" cy="12445999"/>
          </a:xfrm>
          <a:custGeom>
            <a:rect b="b" l="l" r="r" t="t"/>
            <a:pathLst>
              <a:path extrusionOk="0" h="9859010" w="17535525">
                <a:moveTo>
                  <a:pt x="17534935" y="0"/>
                </a:moveTo>
                <a:lnTo>
                  <a:pt x="0" y="0"/>
                </a:lnTo>
                <a:lnTo>
                  <a:pt x="0" y="9858861"/>
                </a:lnTo>
                <a:lnTo>
                  <a:pt x="17534935" y="9858861"/>
                </a:lnTo>
                <a:lnTo>
                  <a:pt x="17534935" y="0"/>
                </a:lnTo>
                <a:close/>
              </a:path>
            </a:pathLst>
          </a:custGeom>
          <a:solidFill>
            <a:srgbClr val="230C3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descr="$PPTXTitle" id="248" name="Google Shape;248;p16"/>
          <p:cNvSpPr txBox="1"/>
          <p:nvPr>
            <p:ph type="title"/>
          </p:nvPr>
        </p:nvSpPr>
        <p:spPr>
          <a:xfrm>
            <a:off x="5516830" y="3632200"/>
            <a:ext cx="9063686" cy="16548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375">
            <a:spAutoFit/>
          </a:bodyPr>
          <a:lstStyle/>
          <a:p>
            <a:pPr indent="-514984" lvl="0" marL="527050" marR="5080" rtl="0" algn="ctr">
              <a:lnSpc>
                <a:spcPct val="114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50">
                <a:solidFill>
                  <a:srgbClr val="EAE8EC"/>
                </a:solidFill>
                <a:latin typeface="Montserrat"/>
                <a:ea typeface="Montserrat"/>
                <a:cs typeface="Montserrat"/>
                <a:sym typeface="Montserrat"/>
              </a:rPr>
              <a:t>A VENDA COMEÇA MUITO ANTES DE O CLIENTE QUERER COMPRAR.</a:t>
            </a:r>
            <a:endParaRPr sz="53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9" name="Google Shape;24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7245338" y="5162857"/>
            <a:ext cx="5088559" cy="947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-1971281" y="-1197771"/>
            <a:ext cx="7772400" cy="3868741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6"/>
          <p:cNvSpPr txBox="1"/>
          <p:nvPr/>
        </p:nvSpPr>
        <p:spPr>
          <a:xfrm>
            <a:off x="4184650" y="5991722"/>
            <a:ext cx="11549789" cy="22474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065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Esta é a história da Colete: o que aprendemos na prática e um convite para o mercado imobiliário repensar a maneira como gera demanda.</a:t>
            </a:r>
            <a:endParaRPr sz="2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00000"/>
              </a:lnSpc>
              <a:spcBef>
                <a:spcPts val="259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 QUE APRENDEMOS NA PRÁTICA</a:t>
            </a:r>
            <a:endParaRPr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"/>
          <p:cNvSpPr/>
          <p:nvPr/>
        </p:nvSpPr>
        <p:spPr>
          <a:xfrm>
            <a:off x="0" y="0"/>
            <a:ext cx="20104099" cy="12445999"/>
          </a:xfrm>
          <a:custGeom>
            <a:rect b="b" l="l" r="r" t="t"/>
            <a:pathLst>
              <a:path extrusionOk="0" h="9888855" w="17535525">
                <a:moveTo>
                  <a:pt x="17534935" y="0"/>
                </a:moveTo>
                <a:lnTo>
                  <a:pt x="0" y="0"/>
                </a:lnTo>
                <a:lnTo>
                  <a:pt x="0" y="9888431"/>
                </a:lnTo>
                <a:lnTo>
                  <a:pt x="17534935" y="9888431"/>
                </a:lnTo>
                <a:lnTo>
                  <a:pt x="17534935" y="0"/>
                </a:lnTo>
                <a:close/>
              </a:path>
            </a:pathLst>
          </a:custGeom>
          <a:solidFill>
            <a:srgbClr val="230C3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7" name="Google Shape;97;p4"/>
          <p:cNvSpPr txBox="1"/>
          <p:nvPr/>
        </p:nvSpPr>
        <p:spPr>
          <a:xfrm>
            <a:off x="11263731" y="3556000"/>
            <a:ext cx="6401435" cy="28643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293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 que vamos fazer?</a:t>
            </a:r>
            <a:endParaRPr sz="2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" name="Google Shape;98;p4"/>
          <p:cNvSpPr txBox="1"/>
          <p:nvPr/>
        </p:nvSpPr>
        <p:spPr>
          <a:xfrm>
            <a:off x="11263731" y="6832600"/>
            <a:ext cx="6259830" cy="21462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marR="5080" rtl="0" algn="l">
              <a:lnSpc>
                <a:spcPct val="1293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Percebemos que, para nos tornar insubstituíveis, tínhamos que ter uma marca valiosa: que não vendesse apenas um produto ou serviço, mas oferecesse um universo completo onde o cliente fosse o protagonista principal.</a:t>
            </a:r>
            <a:endParaRPr sz="2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" name="Google Shape;99;p4"/>
          <p:cNvSpPr txBox="1"/>
          <p:nvPr/>
        </p:nvSpPr>
        <p:spPr>
          <a:xfrm>
            <a:off x="2203450" y="7106956"/>
            <a:ext cx="6636920" cy="5014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50">
                <a:solidFill>
                  <a:srgbClr val="FF5E00"/>
                </a:solidFill>
                <a:latin typeface="Montserrat"/>
                <a:ea typeface="Montserrat"/>
                <a:cs typeface="Montserrat"/>
                <a:sym typeface="Montserrat"/>
              </a:rPr>
              <a:t>NÃO SOMOS INSUBSTITUÍVEIS PARA O NOSSO CLIENTE.</a:t>
            </a:r>
            <a:endParaRPr sz="3150">
              <a:solidFill>
                <a:srgbClr val="FF5E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descr="$PPTXTitle" id="100" name="Google Shape;100;p4"/>
          <p:cNvSpPr txBox="1"/>
          <p:nvPr>
            <p:ph type="title"/>
          </p:nvPr>
        </p:nvSpPr>
        <p:spPr>
          <a:xfrm>
            <a:off x="2203459" y="3404833"/>
            <a:ext cx="7426325" cy="29200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8575">
            <a:spAutoFit/>
          </a:bodyPr>
          <a:lstStyle/>
          <a:p>
            <a:pPr indent="0" lvl="0" marL="12700" marR="5080" rtl="0" algn="l">
              <a:lnSpc>
                <a:spcPct val="1055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00">
                <a:solidFill>
                  <a:srgbClr val="EAE8EC"/>
                </a:solidFill>
                <a:latin typeface="Montserrat"/>
                <a:ea typeface="Montserrat"/>
                <a:cs typeface="Montserrat"/>
                <a:sym typeface="Montserrat"/>
              </a:rPr>
              <a:t>Gerávamos tráfego. E surgiu um problema.</a:t>
            </a:r>
            <a:endParaRPr sz="6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1" name="Google Shape;10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577259"/>
            <a:ext cx="7772400" cy="38687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"/>
          <p:cNvSpPr/>
          <p:nvPr/>
        </p:nvSpPr>
        <p:spPr>
          <a:xfrm>
            <a:off x="0" y="-1"/>
            <a:ext cx="20104100" cy="12446001"/>
          </a:xfrm>
          <a:custGeom>
            <a:rect b="b" l="l" r="r" t="t"/>
            <a:pathLst>
              <a:path extrusionOk="0" h="9859010" w="17552670">
                <a:moveTo>
                  <a:pt x="17552106" y="0"/>
                </a:moveTo>
                <a:lnTo>
                  <a:pt x="0" y="0"/>
                </a:lnTo>
                <a:lnTo>
                  <a:pt x="0" y="9858861"/>
                </a:lnTo>
                <a:lnTo>
                  <a:pt x="17552106" y="9858861"/>
                </a:lnTo>
                <a:lnTo>
                  <a:pt x="17552106" y="0"/>
                </a:lnTo>
                <a:close/>
              </a:path>
            </a:pathLst>
          </a:custGeom>
          <a:solidFill>
            <a:srgbClr val="230C3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7" name="Google Shape;107;p5"/>
          <p:cNvSpPr txBox="1"/>
          <p:nvPr/>
        </p:nvSpPr>
        <p:spPr>
          <a:xfrm>
            <a:off x="3819859" y="4867544"/>
            <a:ext cx="4805680" cy="3850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-4445" lvl="0" marL="538480" marR="529590" rtl="0" algn="ctr">
              <a:lnSpc>
                <a:spcPct val="148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Uma marca que não vende apenas um produto ou serviço: oferece um universo completo em volta da decisão de compra.</a:t>
            </a:r>
            <a:endParaRPr sz="18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descr="$PPTXTitle" id="108" name="Google Shape;108;p5"/>
          <p:cNvSpPr txBox="1"/>
          <p:nvPr>
            <p:ph type="title"/>
          </p:nvPr>
        </p:nvSpPr>
        <p:spPr>
          <a:xfrm>
            <a:off x="3819860" y="3708400"/>
            <a:ext cx="4805679" cy="6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600">
            <a:spAutoFit/>
          </a:bodyPr>
          <a:lstStyle/>
          <a:p>
            <a:pPr indent="0" lvl="0" marL="127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FF5E00"/>
                </a:solidFill>
                <a:latin typeface="Montserrat"/>
                <a:ea typeface="Montserrat"/>
                <a:cs typeface="Montserrat"/>
                <a:sym typeface="Montserrat"/>
              </a:rPr>
              <a:t>MARCA VALIOSA</a:t>
            </a:r>
            <a:endParaRPr sz="4000">
              <a:solidFill>
                <a:srgbClr val="FF5E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" name="Google Shape;109;p5"/>
          <p:cNvSpPr txBox="1"/>
          <p:nvPr/>
        </p:nvSpPr>
        <p:spPr>
          <a:xfrm>
            <a:off x="11552631" y="4867544"/>
            <a:ext cx="4805680" cy="3850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-4445" lvl="0" marL="538480" marR="530225" rtl="0" algn="ctr">
              <a:lnSpc>
                <a:spcPct val="148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Não queríamos as construtoras como protagonistas, nem os produtos. O protagonista é o cliente.</a:t>
            </a:r>
            <a:endParaRPr sz="18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" name="Google Shape;110;p5"/>
          <p:cNvSpPr txBox="1"/>
          <p:nvPr/>
        </p:nvSpPr>
        <p:spPr>
          <a:xfrm>
            <a:off x="10668000" y="3708400"/>
            <a:ext cx="60960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600">
            <a:spAutoFit/>
          </a:bodyPr>
          <a:lstStyle/>
          <a:p>
            <a:pPr indent="0" lvl="0" marL="127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FF5E00"/>
                </a:solidFill>
                <a:latin typeface="Montserrat"/>
                <a:ea typeface="Montserrat"/>
                <a:cs typeface="Montserrat"/>
                <a:sym typeface="Montserrat"/>
              </a:rPr>
              <a:t>CLIENTE PROTAGONISTA</a:t>
            </a:r>
            <a:endParaRPr sz="4000">
              <a:solidFill>
                <a:srgbClr val="FF5E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1" name="Google Shape;11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-692904" y="-3278217"/>
            <a:ext cx="6935006" cy="8457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029377" y="5949482"/>
            <a:ext cx="4403657" cy="66978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Foto conversa" descr="numeros-04.jpg"/>
          <p:cNvPicPr>
            <a:picLocks noChangeAspect="1"/>
          </p:cNvPicPr>
          <p:nvPr/>
        </p:nvPicPr>
        <p:blipFill>
          <a:blip r:embed="rId2"/>
          <a:srcRect l="478" r="478"/>
          <a:stretch>
            <a:fillRect/>
          </a:stretch>
        </p:blipFill>
        <p:spPr>
          <a:xfrm>
            <a:off x="0" y="0"/>
            <a:ext cx="9861550" cy="12446000"/>
          </a:xfrm>
          <a:prstGeom prst="rect">
            <a:avLst/>
          </a:prstGeom>
        </p:spPr>
      </p:pic>
      <p:sp>
        <p:nvSpPr>
          <p:cNvPr id="215" name="Google Shape;215;p11"/>
          <p:cNvSpPr/>
          <p:nvPr/>
        </p:nvSpPr>
        <p:spPr>
          <a:xfrm>
            <a:off x="9385705" y="0"/>
            <a:ext cx="10800945" cy="12446000"/>
          </a:xfrm>
          <a:custGeom>
            <a:rect b="b" l="l" r="r" t="t"/>
            <a:pathLst>
              <a:path extrusionOk="0" h="9853930" w="8907780">
                <a:moveTo>
                  <a:pt x="0" y="9853788"/>
                </a:moveTo>
                <a:lnTo>
                  <a:pt x="8907469" y="9853788"/>
                </a:lnTo>
                <a:lnTo>
                  <a:pt x="8907469" y="0"/>
                </a:lnTo>
                <a:lnTo>
                  <a:pt x="0" y="0"/>
                </a:lnTo>
                <a:lnTo>
                  <a:pt x="0" y="9853788"/>
                </a:lnTo>
                <a:close/>
              </a:path>
            </a:pathLst>
          </a:custGeom>
          <a:solidFill>
            <a:srgbClr val="EDEDEE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16" name="Google Shape;216;p11"/>
          <p:cNvSpPr txBox="1"/>
          <p:nvPr/>
        </p:nvSpPr>
        <p:spPr>
          <a:xfrm>
            <a:off x="10433050" y="6604000"/>
            <a:ext cx="6781800" cy="3817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50">
                <a:solidFill>
                  <a:srgbClr val="FF5E00"/>
                </a:solidFill>
                <a:latin typeface="Montserrat"/>
                <a:ea typeface="Montserrat"/>
                <a:cs typeface="Montserrat"/>
                <a:sym typeface="Montserrat"/>
              </a:rPr>
              <a:t>PARA ABRIR DIÁLOGOS, NÃO PARA VENDER</a:t>
            </a:r>
            <a:endParaRPr sz="3150">
              <a:solidFill>
                <a:srgbClr val="FF5E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1265"/>
              </a:spcBef>
              <a:spcAft>
                <a:spcPts val="0"/>
              </a:spcAft>
              <a:buNone/>
            </a:pPr>
            <a:r>
              <a:t/>
            </a:r>
            <a:endParaRPr sz="31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2700" rtl="0" algn="l">
              <a:lnSpc>
                <a:spcPct val="1386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Tiramos o foco da venda e colocamos na conversa.</a:t>
            </a:r>
            <a:endParaRPr/>
          </a:p>
          <a:p>
            <a:pPr indent="0" lvl="0" marL="12700" rtl="0" algn="l">
              <a:lnSpc>
                <a:spcPct val="1386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É assim que o cliente entra no universo da marca, muito antes de procurar um imóvel.</a:t>
            </a:r>
            <a:endParaRPr/>
          </a:p>
        </p:txBody>
      </p:sp>
      <p:sp>
        <p:nvSpPr>
          <p:cNvPr descr="$PPTXTitle" id="217" name="Google Shape;217;p11"/>
          <p:cNvSpPr txBox="1"/>
          <p:nvPr/>
        </p:nvSpPr>
        <p:spPr>
          <a:xfrm>
            <a:off x="10433050" y="2462973"/>
            <a:ext cx="7464654" cy="29200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8575">
            <a:spAutoFit/>
          </a:bodyPr>
          <a:lstStyle/>
          <a:p>
            <a:pPr indent="0" lvl="0" marL="12700" marR="5080" rtl="0" algn="l">
              <a:lnSpc>
                <a:spcPct val="1055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Conteúdos que geram conversas.</a:t>
            </a:r>
            <a:br>
              <a:rPr b="0" i="0" lang="en-US" sz="6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/>
          </a:p>
        </p:txBody>
      </p:sp>
      <p:pic>
        <p:nvPicPr>
          <p:cNvPr id="218" name="Google Shape;21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452850" y="-3864791"/>
            <a:ext cx="6147215" cy="65063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7"/>
          <p:cNvSpPr/>
          <p:nvPr/>
        </p:nvSpPr>
        <p:spPr>
          <a:xfrm>
            <a:off x="-4729" y="0"/>
            <a:ext cx="20100849" cy="12623800"/>
          </a:xfrm>
          <a:custGeom>
            <a:rect b="b" l="l" r="r" t="t"/>
            <a:pathLst>
              <a:path extrusionOk="0" h="9895840" w="17535525">
                <a:moveTo>
                  <a:pt x="17534944" y="0"/>
                </a:moveTo>
                <a:lnTo>
                  <a:pt x="0" y="0"/>
                </a:lnTo>
                <a:lnTo>
                  <a:pt x="0" y="9895402"/>
                </a:lnTo>
                <a:lnTo>
                  <a:pt x="17534944" y="9895402"/>
                </a:lnTo>
                <a:lnTo>
                  <a:pt x="17534944" y="0"/>
                </a:lnTo>
                <a:close/>
              </a:path>
            </a:pathLst>
          </a:custGeom>
          <a:solidFill>
            <a:srgbClr val="230C3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258" name="Google Shape;25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14720766" y="5097294"/>
            <a:ext cx="8361484" cy="3711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2778602" y="-1600556"/>
            <a:ext cx="4868737" cy="9068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7"/>
          <p:cNvPicPr preferRelativeResize="0"/>
          <p:nvPr/>
        </p:nvPicPr>
        <p:blipFill rotWithShape="1">
          <a:blip r:embed="rId5">
            <a:alphaModFix/>
          </a:blip>
          <a:srcRect b="236" l="0" r="0" t="236"/>
          <a:stretch/>
        </p:blipFill>
        <p:spPr>
          <a:xfrm>
            <a:off x="603250" y="1344671"/>
            <a:ext cx="18517228" cy="11478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Vídeo universo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41650" y="2260600"/>
            <a:ext cx="13716000" cy="854147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2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6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"/>
          <p:cNvSpPr/>
          <p:nvPr/>
        </p:nvSpPr>
        <p:spPr>
          <a:xfrm>
            <a:off x="-48620" y="0"/>
            <a:ext cx="20192268" cy="12446000"/>
          </a:xfrm>
          <a:custGeom>
            <a:rect b="b" l="l" r="r" t="t"/>
            <a:pathLst>
              <a:path extrusionOk="0" h="9934575" w="17535525">
                <a:moveTo>
                  <a:pt x="17534935" y="0"/>
                </a:moveTo>
                <a:lnTo>
                  <a:pt x="0" y="0"/>
                </a:lnTo>
                <a:lnTo>
                  <a:pt x="0" y="9934078"/>
                </a:lnTo>
                <a:lnTo>
                  <a:pt x="17534935" y="9934078"/>
                </a:lnTo>
                <a:lnTo>
                  <a:pt x="17534935" y="0"/>
                </a:lnTo>
                <a:close/>
              </a:path>
            </a:pathLst>
          </a:custGeom>
          <a:solidFill>
            <a:srgbClr val="230C3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pSp>
        <p:nvGrpSpPr>
          <p:cNvPr id="129" name="Google Shape;129;p7"/>
          <p:cNvGrpSpPr/>
          <p:nvPr/>
        </p:nvGrpSpPr>
        <p:grpSpPr>
          <a:xfrm>
            <a:off x="11331478" y="2981831"/>
            <a:ext cx="6091681" cy="6360034"/>
            <a:chOff x="11733025" y="3399401"/>
            <a:chExt cx="5290185" cy="5523230"/>
          </a:xfrm>
        </p:grpSpPr>
        <p:sp>
          <p:nvSpPr>
            <p:cNvPr id="130" name="Google Shape;130;p7"/>
            <p:cNvSpPr/>
            <p:nvPr/>
          </p:nvSpPr>
          <p:spPr>
            <a:xfrm>
              <a:off x="11733025" y="3399401"/>
              <a:ext cx="5290185" cy="5523230"/>
            </a:xfrm>
            <a:custGeom>
              <a:rect b="b" l="l" r="r" t="t"/>
              <a:pathLst>
                <a:path extrusionOk="0" h="5523230" w="5290184">
                  <a:moveTo>
                    <a:pt x="5290125" y="0"/>
                  </a:moveTo>
                  <a:lnTo>
                    <a:pt x="0" y="0"/>
                  </a:lnTo>
                  <a:lnTo>
                    <a:pt x="0" y="5523212"/>
                  </a:lnTo>
                  <a:lnTo>
                    <a:pt x="5290125" y="5523212"/>
                  </a:lnTo>
                  <a:lnTo>
                    <a:pt x="5290125" y="0"/>
                  </a:lnTo>
                  <a:close/>
                </a:path>
              </a:pathLst>
            </a:custGeom>
            <a:solidFill>
              <a:srgbClr val="EAE8E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1" name="Google Shape;131;p7"/>
            <p:cNvSpPr/>
            <p:nvPr/>
          </p:nvSpPr>
          <p:spPr>
            <a:xfrm>
              <a:off x="11733025" y="3399401"/>
              <a:ext cx="5290185" cy="5523230"/>
            </a:xfrm>
            <a:custGeom>
              <a:rect b="b" l="l" r="r" t="t"/>
              <a:pathLst>
                <a:path extrusionOk="0" h="5523230" w="5290184">
                  <a:moveTo>
                    <a:pt x="0" y="0"/>
                  </a:moveTo>
                  <a:lnTo>
                    <a:pt x="5290125" y="0"/>
                  </a:lnTo>
                  <a:lnTo>
                    <a:pt x="5290125" y="5523212"/>
                  </a:lnTo>
                  <a:lnTo>
                    <a:pt x="0" y="5523212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20250">
              <a:solidFill>
                <a:srgbClr val="F15F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32" name="Google Shape;132;p7"/>
          <p:cNvSpPr txBox="1"/>
          <p:nvPr/>
        </p:nvSpPr>
        <p:spPr>
          <a:xfrm>
            <a:off x="11962588" y="4138406"/>
            <a:ext cx="2319388" cy="14021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1B0B3E"/>
                </a:solidFill>
                <a:latin typeface="Montserrat"/>
                <a:ea typeface="Montserrat"/>
                <a:cs typeface="Montserrat"/>
                <a:sym typeface="Montserrat"/>
              </a:rPr>
              <a:t>Topo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5080" rtl="0" algn="l">
              <a:lnSpc>
                <a:spcPct val="156800"/>
              </a:lnSpc>
              <a:spcBef>
                <a:spcPts val="44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1B0B3E"/>
                </a:solidFill>
                <a:latin typeface="Montserrat"/>
                <a:ea typeface="Montserrat"/>
                <a:cs typeface="Montserrat"/>
                <a:sym typeface="Montserrat"/>
              </a:rPr>
              <a:t>Storytelling e dados de mercado</a:t>
            </a:r>
            <a:br>
              <a:rPr lang="en-US" sz="1400">
                <a:solidFill>
                  <a:srgbClr val="1B0B3E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7"/>
          <p:cNvSpPr txBox="1"/>
          <p:nvPr/>
        </p:nvSpPr>
        <p:spPr>
          <a:xfrm>
            <a:off x="11962588" y="7107599"/>
            <a:ext cx="2319388" cy="1457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1B0B3E"/>
                </a:solidFill>
                <a:latin typeface="Montserrat"/>
                <a:ea typeface="Montserrat"/>
                <a:cs typeface="Montserrat"/>
                <a:sym typeface="Montserrat"/>
              </a:rPr>
              <a:t>Localização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5080" rtl="0" algn="l">
              <a:lnSpc>
                <a:spcPct val="156800"/>
              </a:lnSpc>
              <a:spcBef>
                <a:spcPts val="44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1B0B3E"/>
                </a:solidFill>
                <a:latin typeface="Montserrat"/>
                <a:ea typeface="Montserrat"/>
                <a:cs typeface="Montserrat"/>
                <a:sym typeface="Montserrat"/>
              </a:rPr>
              <a:t>Bairro, mobilidade e restaurantes</a:t>
            </a:r>
            <a:br>
              <a:rPr lang="en-US" sz="1400">
                <a:solidFill>
                  <a:srgbClr val="1B0B3E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1400">
                <a:solidFill>
                  <a:srgbClr val="1B0B3E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p7"/>
          <p:cNvSpPr txBox="1"/>
          <p:nvPr/>
        </p:nvSpPr>
        <p:spPr>
          <a:xfrm>
            <a:off x="14468823" y="7107599"/>
            <a:ext cx="2319388" cy="14021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1B0B3E"/>
                </a:solidFill>
                <a:latin typeface="Montserrat"/>
                <a:ea typeface="Montserrat"/>
                <a:cs typeface="Montserrat"/>
                <a:sym typeface="Montserrat"/>
              </a:rPr>
              <a:t>Fundo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5080" rtl="0" algn="l">
              <a:lnSpc>
                <a:spcPct val="156800"/>
              </a:lnSpc>
              <a:spcBef>
                <a:spcPts val="44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1B0B3E"/>
                </a:solidFill>
                <a:latin typeface="Montserrat"/>
                <a:ea typeface="Montserrat"/>
                <a:cs typeface="Montserrat"/>
                <a:sym typeface="Montserrat"/>
              </a:rPr>
              <a:t>Pagamento, fluxo e POV</a:t>
            </a:r>
            <a:br>
              <a:rPr lang="en-US" sz="1400">
                <a:solidFill>
                  <a:srgbClr val="1B0B3E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" name="Google Shape;135;p7"/>
          <p:cNvSpPr/>
          <p:nvPr/>
        </p:nvSpPr>
        <p:spPr>
          <a:xfrm>
            <a:off x="9823452" y="4395712"/>
            <a:ext cx="916202" cy="723895"/>
          </a:xfrm>
          <a:custGeom>
            <a:rect b="b" l="l" r="r" t="t"/>
            <a:pathLst>
              <a:path extrusionOk="0" h="628650" w="795654">
                <a:moveTo>
                  <a:pt x="711851" y="0"/>
                </a:moveTo>
                <a:lnTo>
                  <a:pt x="189710" y="0"/>
                </a:lnTo>
                <a:lnTo>
                  <a:pt x="159036" y="7199"/>
                </a:lnTo>
                <a:lnTo>
                  <a:pt x="132277" y="26179"/>
                </a:lnTo>
                <a:lnTo>
                  <a:pt x="113351" y="53014"/>
                </a:lnTo>
                <a:lnTo>
                  <a:pt x="106172" y="83775"/>
                </a:lnTo>
                <a:lnTo>
                  <a:pt x="106172" y="174539"/>
                </a:lnTo>
                <a:lnTo>
                  <a:pt x="103670" y="195262"/>
                </a:lnTo>
                <a:lnTo>
                  <a:pt x="96600" y="214678"/>
                </a:lnTo>
                <a:lnTo>
                  <a:pt x="85614" y="231476"/>
                </a:lnTo>
                <a:lnTo>
                  <a:pt x="71364" y="244346"/>
                </a:lnTo>
                <a:lnTo>
                  <a:pt x="15663" y="286234"/>
                </a:lnTo>
                <a:lnTo>
                  <a:pt x="3915" y="298891"/>
                </a:lnTo>
                <a:lnTo>
                  <a:pt x="0" y="314165"/>
                </a:lnTo>
                <a:lnTo>
                  <a:pt x="3915" y="329438"/>
                </a:lnTo>
                <a:lnTo>
                  <a:pt x="15663" y="342090"/>
                </a:lnTo>
                <a:lnTo>
                  <a:pt x="71364" y="383978"/>
                </a:lnTo>
                <a:lnTo>
                  <a:pt x="85614" y="396848"/>
                </a:lnTo>
                <a:lnTo>
                  <a:pt x="96600" y="413648"/>
                </a:lnTo>
                <a:lnTo>
                  <a:pt x="103670" y="433066"/>
                </a:lnTo>
                <a:lnTo>
                  <a:pt x="106172" y="453794"/>
                </a:lnTo>
                <a:lnTo>
                  <a:pt x="106172" y="544549"/>
                </a:lnTo>
                <a:lnTo>
                  <a:pt x="113351" y="575310"/>
                </a:lnTo>
                <a:lnTo>
                  <a:pt x="132277" y="602145"/>
                </a:lnTo>
                <a:lnTo>
                  <a:pt x="159036" y="621125"/>
                </a:lnTo>
                <a:lnTo>
                  <a:pt x="189710" y="628325"/>
                </a:lnTo>
                <a:lnTo>
                  <a:pt x="711851" y="628325"/>
                </a:lnTo>
                <a:lnTo>
                  <a:pt x="742526" y="621125"/>
                </a:lnTo>
                <a:lnTo>
                  <a:pt x="769284" y="602145"/>
                </a:lnTo>
                <a:lnTo>
                  <a:pt x="788210" y="575310"/>
                </a:lnTo>
                <a:lnTo>
                  <a:pt x="795390" y="544549"/>
                </a:lnTo>
                <a:lnTo>
                  <a:pt x="795390" y="83775"/>
                </a:lnTo>
                <a:lnTo>
                  <a:pt x="788210" y="53014"/>
                </a:lnTo>
                <a:lnTo>
                  <a:pt x="769284" y="26179"/>
                </a:lnTo>
                <a:lnTo>
                  <a:pt x="742526" y="7199"/>
                </a:lnTo>
                <a:lnTo>
                  <a:pt x="711851" y="0"/>
                </a:lnTo>
                <a:close/>
              </a:path>
            </a:pathLst>
          </a:custGeom>
          <a:solidFill>
            <a:srgbClr val="6E0BD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36" name="Google Shape;136;p7"/>
          <p:cNvSpPr txBox="1"/>
          <p:nvPr/>
        </p:nvSpPr>
        <p:spPr>
          <a:xfrm>
            <a:off x="10191477" y="4524440"/>
            <a:ext cx="280051" cy="355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125">
            <a:spAutoFit/>
          </a:bodyPr>
          <a:lstStyle/>
          <a:p>
            <a:pPr indent="0" lvl="0" marL="127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" name="Google Shape;137;p7"/>
          <p:cNvSpPr/>
          <p:nvPr/>
        </p:nvSpPr>
        <p:spPr>
          <a:xfrm>
            <a:off x="9823452" y="5328071"/>
            <a:ext cx="916202" cy="723895"/>
          </a:xfrm>
          <a:custGeom>
            <a:rect b="b" l="l" r="r" t="t"/>
            <a:pathLst>
              <a:path extrusionOk="0" h="628650" w="795654">
                <a:moveTo>
                  <a:pt x="711851" y="0"/>
                </a:moveTo>
                <a:lnTo>
                  <a:pt x="189710" y="0"/>
                </a:lnTo>
                <a:lnTo>
                  <a:pt x="159036" y="7199"/>
                </a:lnTo>
                <a:lnTo>
                  <a:pt x="132277" y="26179"/>
                </a:lnTo>
                <a:lnTo>
                  <a:pt x="113351" y="53014"/>
                </a:lnTo>
                <a:lnTo>
                  <a:pt x="106172" y="83775"/>
                </a:lnTo>
                <a:lnTo>
                  <a:pt x="106172" y="174539"/>
                </a:lnTo>
                <a:lnTo>
                  <a:pt x="103670" y="195262"/>
                </a:lnTo>
                <a:lnTo>
                  <a:pt x="96600" y="214678"/>
                </a:lnTo>
                <a:lnTo>
                  <a:pt x="85614" y="231476"/>
                </a:lnTo>
                <a:lnTo>
                  <a:pt x="71364" y="244346"/>
                </a:lnTo>
                <a:lnTo>
                  <a:pt x="15663" y="286234"/>
                </a:lnTo>
                <a:lnTo>
                  <a:pt x="3915" y="298891"/>
                </a:lnTo>
                <a:lnTo>
                  <a:pt x="0" y="314165"/>
                </a:lnTo>
                <a:lnTo>
                  <a:pt x="3915" y="329438"/>
                </a:lnTo>
                <a:lnTo>
                  <a:pt x="15663" y="342090"/>
                </a:lnTo>
                <a:lnTo>
                  <a:pt x="71364" y="383978"/>
                </a:lnTo>
                <a:lnTo>
                  <a:pt x="85614" y="396848"/>
                </a:lnTo>
                <a:lnTo>
                  <a:pt x="96600" y="413648"/>
                </a:lnTo>
                <a:lnTo>
                  <a:pt x="103670" y="433066"/>
                </a:lnTo>
                <a:lnTo>
                  <a:pt x="106172" y="453794"/>
                </a:lnTo>
                <a:lnTo>
                  <a:pt x="106172" y="544549"/>
                </a:lnTo>
                <a:lnTo>
                  <a:pt x="113351" y="575310"/>
                </a:lnTo>
                <a:lnTo>
                  <a:pt x="132277" y="602145"/>
                </a:lnTo>
                <a:lnTo>
                  <a:pt x="159036" y="621125"/>
                </a:lnTo>
                <a:lnTo>
                  <a:pt x="189710" y="628325"/>
                </a:lnTo>
                <a:lnTo>
                  <a:pt x="711851" y="628325"/>
                </a:lnTo>
                <a:lnTo>
                  <a:pt x="742526" y="621125"/>
                </a:lnTo>
                <a:lnTo>
                  <a:pt x="769284" y="602145"/>
                </a:lnTo>
                <a:lnTo>
                  <a:pt x="788210" y="575310"/>
                </a:lnTo>
                <a:lnTo>
                  <a:pt x="795390" y="544549"/>
                </a:lnTo>
                <a:lnTo>
                  <a:pt x="795390" y="83775"/>
                </a:lnTo>
                <a:lnTo>
                  <a:pt x="788210" y="53014"/>
                </a:lnTo>
                <a:lnTo>
                  <a:pt x="769284" y="26179"/>
                </a:lnTo>
                <a:lnTo>
                  <a:pt x="742526" y="7199"/>
                </a:lnTo>
                <a:lnTo>
                  <a:pt x="711851" y="0"/>
                </a:lnTo>
                <a:close/>
              </a:path>
            </a:pathLst>
          </a:custGeom>
          <a:solidFill>
            <a:srgbClr val="7450A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38" name="Google Shape;138;p7"/>
          <p:cNvSpPr txBox="1"/>
          <p:nvPr/>
        </p:nvSpPr>
        <p:spPr>
          <a:xfrm>
            <a:off x="10191525" y="5456803"/>
            <a:ext cx="279321" cy="355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125">
            <a:spAutoFit/>
          </a:bodyPr>
          <a:lstStyle/>
          <a:p>
            <a:pPr indent="0" lvl="0" marL="127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" name="Google Shape;139;p7"/>
          <p:cNvSpPr/>
          <p:nvPr/>
        </p:nvSpPr>
        <p:spPr>
          <a:xfrm>
            <a:off x="9823450" y="6271333"/>
            <a:ext cx="916203" cy="712196"/>
          </a:xfrm>
          <a:custGeom>
            <a:rect b="b" l="l" r="r" t="t"/>
            <a:pathLst>
              <a:path extrusionOk="0" h="618490" w="795654">
                <a:moveTo>
                  <a:pt x="711851" y="0"/>
                </a:moveTo>
                <a:lnTo>
                  <a:pt x="189710" y="0"/>
                </a:lnTo>
                <a:lnTo>
                  <a:pt x="159036" y="7083"/>
                </a:lnTo>
                <a:lnTo>
                  <a:pt x="132277" y="25757"/>
                </a:lnTo>
                <a:lnTo>
                  <a:pt x="113351" y="52159"/>
                </a:lnTo>
                <a:lnTo>
                  <a:pt x="106172" y="82425"/>
                </a:lnTo>
                <a:lnTo>
                  <a:pt x="106172" y="171720"/>
                </a:lnTo>
                <a:lnTo>
                  <a:pt x="103670" y="192111"/>
                </a:lnTo>
                <a:lnTo>
                  <a:pt x="96600" y="211215"/>
                </a:lnTo>
                <a:lnTo>
                  <a:pt x="85614" y="227743"/>
                </a:lnTo>
                <a:lnTo>
                  <a:pt x="71364" y="240405"/>
                </a:lnTo>
                <a:lnTo>
                  <a:pt x="15663" y="281617"/>
                </a:lnTo>
                <a:lnTo>
                  <a:pt x="3915" y="294069"/>
                </a:lnTo>
                <a:lnTo>
                  <a:pt x="0" y="309097"/>
                </a:lnTo>
                <a:lnTo>
                  <a:pt x="3915" y="324123"/>
                </a:lnTo>
                <a:lnTo>
                  <a:pt x="15663" y="336570"/>
                </a:lnTo>
                <a:lnTo>
                  <a:pt x="71364" y="377783"/>
                </a:lnTo>
                <a:lnTo>
                  <a:pt x="85614" y="390448"/>
                </a:lnTo>
                <a:lnTo>
                  <a:pt x="96600" y="406977"/>
                </a:lnTo>
                <a:lnTo>
                  <a:pt x="103670" y="426082"/>
                </a:lnTo>
                <a:lnTo>
                  <a:pt x="106172" y="446476"/>
                </a:lnTo>
                <a:lnTo>
                  <a:pt x="106172" y="535763"/>
                </a:lnTo>
                <a:lnTo>
                  <a:pt x="113351" y="566034"/>
                </a:lnTo>
                <a:lnTo>
                  <a:pt x="132277" y="592438"/>
                </a:lnTo>
                <a:lnTo>
                  <a:pt x="159036" y="611113"/>
                </a:lnTo>
                <a:lnTo>
                  <a:pt x="189710" y="618197"/>
                </a:lnTo>
                <a:lnTo>
                  <a:pt x="711851" y="618197"/>
                </a:lnTo>
                <a:lnTo>
                  <a:pt x="742526" y="611113"/>
                </a:lnTo>
                <a:lnTo>
                  <a:pt x="769284" y="592438"/>
                </a:lnTo>
                <a:lnTo>
                  <a:pt x="788210" y="566034"/>
                </a:lnTo>
                <a:lnTo>
                  <a:pt x="795390" y="535763"/>
                </a:lnTo>
                <a:lnTo>
                  <a:pt x="795390" y="82425"/>
                </a:lnTo>
                <a:lnTo>
                  <a:pt x="788210" y="52159"/>
                </a:lnTo>
                <a:lnTo>
                  <a:pt x="769284" y="25757"/>
                </a:lnTo>
                <a:lnTo>
                  <a:pt x="742526" y="7083"/>
                </a:lnTo>
                <a:lnTo>
                  <a:pt x="711851" y="0"/>
                </a:lnTo>
                <a:close/>
              </a:path>
            </a:pathLst>
          </a:custGeom>
          <a:solidFill>
            <a:srgbClr val="603B9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0" name="Google Shape;140;p7"/>
          <p:cNvSpPr txBox="1"/>
          <p:nvPr/>
        </p:nvSpPr>
        <p:spPr>
          <a:xfrm>
            <a:off x="10192202" y="6399290"/>
            <a:ext cx="269082" cy="355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1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7"/>
          <p:cNvSpPr/>
          <p:nvPr/>
        </p:nvSpPr>
        <p:spPr>
          <a:xfrm>
            <a:off x="9823450" y="7203692"/>
            <a:ext cx="916203" cy="712196"/>
          </a:xfrm>
          <a:custGeom>
            <a:rect b="b" l="l" r="r" t="t"/>
            <a:pathLst>
              <a:path extrusionOk="0" h="618490" w="795654">
                <a:moveTo>
                  <a:pt x="711851" y="0"/>
                </a:moveTo>
                <a:lnTo>
                  <a:pt x="189710" y="0"/>
                </a:lnTo>
                <a:lnTo>
                  <a:pt x="159036" y="7083"/>
                </a:lnTo>
                <a:lnTo>
                  <a:pt x="132277" y="25757"/>
                </a:lnTo>
                <a:lnTo>
                  <a:pt x="113351" y="52159"/>
                </a:lnTo>
                <a:lnTo>
                  <a:pt x="106172" y="82425"/>
                </a:lnTo>
                <a:lnTo>
                  <a:pt x="106172" y="171720"/>
                </a:lnTo>
                <a:lnTo>
                  <a:pt x="103670" y="192111"/>
                </a:lnTo>
                <a:lnTo>
                  <a:pt x="96600" y="211215"/>
                </a:lnTo>
                <a:lnTo>
                  <a:pt x="85614" y="227743"/>
                </a:lnTo>
                <a:lnTo>
                  <a:pt x="71364" y="240405"/>
                </a:lnTo>
                <a:lnTo>
                  <a:pt x="15663" y="281617"/>
                </a:lnTo>
                <a:lnTo>
                  <a:pt x="3915" y="294069"/>
                </a:lnTo>
                <a:lnTo>
                  <a:pt x="0" y="309097"/>
                </a:lnTo>
                <a:lnTo>
                  <a:pt x="3915" y="324123"/>
                </a:lnTo>
                <a:lnTo>
                  <a:pt x="15663" y="336570"/>
                </a:lnTo>
                <a:lnTo>
                  <a:pt x="71364" y="377783"/>
                </a:lnTo>
                <a:lnTo>
                  <a:pt x="85614" y="390448"/>
                </a:lnTo>
                <a:lnTo>
                  <a:pt x="96600" y="406977"/>
                </a:lnTo>
                <a:lnTo>
                  <a:pt x="103670" y="426082"/>
                </a:lnTo>
                <a:lnTo>
                  <a:pt x="106172" y="446476"/>
                </a:lnTo>
                <a:lnTo>
                  <a:pt x="106172" y="535772"/>
                </a:lnTo>
                <a:lnTo>
                  <a:pt x="113351" y="566037"/>
                </a:lnTo>
                <a:lnTo>
                  <a:pt x="132277" y="592439"/>
                </a:lnTo>
                <a:lnTo>
                  <a:pt x="159036" y="611114"/>
                </a:lnTo>
                <a:lnTo>
                  <a:pt x="189710" y="618197"/>
                </a:lnTo>
                <a:lnTo>
                  <a:pt x="711851" y="618197"/>
                </a:lnTo>
                <a:lnTo>
                  <a:pt x="742526" y="611114"/>
                </a:lnTo>
                <a:lnTo>
                  <a:pt x="769284" y="592439"/>
                </a:lnTo>
                <a:lnTo>
                  <a:pt x="788210" y="566037"/>
                </a:lnTo>
                <a:lnTo>
                  <a:pt x="795390" y="535772"/>
                </a:lnTo>
                <a:lnTo>
                  <a:pt x="795390" y="82425"/>
                </a:lnTo>
                <a:lnTo>
                  <a:pt x="788210" y="52159"/>
                </a:lnTo>
                <a:lnTo>
                  <a:pt x="769284" y="25757"/>
                </a:lnTo>
                <a:lnTo>
                  <a:pt x="742526" y="7083"/>
                </a:lnTo>
                <a:lnTo>
                  <a:pt x="711851" y="0"/>
                </a:lnTo>
                <a:close/>
              </a:path>
            </a:pathLst>
          </a:custGeom>
          <a:solidFill>
            <a:srgbClr val="FF5E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2" name="Google Shape;142;p7"/>
          <p:cNvSpPr txBox="1"/>
          <p:nvPr/>
        </p:nvSpPr>
        <p:spPr>
          <a:xfrm>
            <a:off x="10190175" y="7331653"/>
            <a:ext cx="299795" cy="355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125">
            <a:spAutoFit/>
          </a:bodyPr>
          <a:lstStyle/>
          <a:p>
            <a:pPr indent="0" lvl="0" marL="127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3" name="Google Shape;14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5376694"/>
            <a:ext cx="6223000" cy="583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0" y="6354448"/>
            <a:ext cx="4826000" cy="583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24000" y="4460063"/>
            <a:ext cx="7620000" cy="583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24000" y="7289992"/>
            <a:ext cx="3429000" cy="583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128783" y="1249032"/>
            <a:ext cx="7772400" cy="3449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-5340350" y="8753164"/>
            <a:ext cx="6984902" cy="3868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043550" y="3482975"/>
            <a:ext cx="485775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053063" y="6496300"/>
            <a:ext cx="46672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4468825" y="3574688"/>
            <a:ext cx="53340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4468825" y="6443900"/>
            <a:ext cx="361950" cy="54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7"/>
          <p:cNvSpPr txBox="1"/>
          <p:nvPr/>
        </p:nvSpPr>
        <p:spPr>
          <a:xfrm>
            <a:off x="14396638" y="4138406"/>
            <a:ext cx="2319300" cy="13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1B0B3E"/>
                </a:solidFill>
                <a:latin typeface="Montserrat"/>
                <a:ea typeface="Montserrat"/>
                <a:cs typeface="Montserrat"/>
                <a:sym typeface="Montserrat"/>
              </a:rPr>
              <a:t>Meio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5080" rtl="0" algn="l">
              <a:lnSpc>
                <a:spcPct val="156800"/>
              </a:lnSpc>
              <a:spcBef>
                <a:spcPts val="44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1B0B3E"/>
                </a:solidFill>
                <a:latin typeface="Montserrat"/>
                <a:ea typeface="Montserrat"/>
                <a:cs typeface="Montserrat"/>
                <a:sym typeface="Montserrat"/>
              </a:rPr>
              <a:t>Quebra de objeção</a:t>
            </a:r>
            <a:br>
              <a:rPr lang="en-US" sz="1400">
                <a:solidFill>
                  <a:srgbClr val="1B0B3E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" name="Título funil"/>
          <p:cNvSpPr txBox="1"/>
          <p:nvPr/>
        </p:nvSpPr>
        <p:spPr>
          <a:xfrm>
            <a:off x="1524000" y="1651000"/>
            <a:ext cx="7874000" cy="101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2"/>
              </a:spcAft>
            </a:pPr>
            <a:r>
              <a:rPr sz="3150" b="1">
                <a:solidFill>
                  <a:srgbClr val="FF5E00"/>
                </a:solidFill>
                <a:latin typeface="Montserrat"/>
              </a:rPr>
              <a:t>FUNIL DE CONTEÚDO</a:t>
            </a:r>
          </a:p>
          <a:p>
            <a:pPr>
              <a:spcAft>
                <a:spcPts val="752"/>
              </a:spcAft>
            </a:pPr>
            <a:r>
              <a:rPr sz="2150" b="0">
                <a:solidFill>
                  <a:srgbClr val="EEEEEF"/>
                </a:solidFill>
                <a:latin typeface="Montserrat"/>
              </a:rPr>
              <a:t>Um universo em volta da Colete Consultoria, a consultoria imobiliária mais completa.</a:t>
            </a:r>
          </a:p>
        </p:txBody>
      </p:sp>
      <p:sp>
        <p:nvSpPr>
          <p:cNvPr id="155" name="Rótulo TOPO"/>
          <p:cNvSpPr txBox="1"/>
          <p:nvPr/>
        </p:nvSpPr>
        <p:spPr>
          <a:xfrm>
            <a:off x="1714500" y="4470400"/>
            <a:ext cx="5080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30"/>
              </a:spcAft>
            </a:pPr>
            <a:r>
              <a:rPr sz="1800" b="1">
                <a:solidFill>
                  <a:srgbClr val="FFFFFF"/>
                </a:solidFill>
                <a:latin typeface="Montserrat"/>
              </a:rPr>
              <a:t>TOPO</a:t>
            </a:r>
          </a:p>
        </p:txBody>
      </p:sp>
      <p:sp>
        <p:nvSpPr>
          <p:cNvPr id="156" name="Rótulo MEIO"/>
          <p:cNvSpPr txBox="1"/>
          <p:nvPr/>
        </p:nvSpPr>
        <p:spPr>
          <a:xfrm>
            <a:off x="1714500" y="5359400"/>
            <a:ext cx="5080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30"/>
              </a:spcAft>
            </a:pPr>
            <a:r>
              <a:rPr sz="1800" b="1">
                <a:solidFill>
                  <a:srgbClr val="FFFFFF"/>
                </a:solidFill>
                <a:latin typeface="Montserrat"/>
              </a:rPr>
              <a:t>MEIO</a:t>
            </a:r>
          </a:p>
        </p:txBody>
      </p:sp>
      <p:sp>
        <p:nvSpPr>
          <p:cNvPr id="157" name="Rótulo LOCALIZAÇÃO"/>
          <p:cNvSpPr txBox="1"/>
          <p:nvPr/>
        </p:nvSpPr>
        <p:spPr>
          <a:xfrm>
            <a:off x="1714500" y="6375400"/>
            <a:ext cx="5080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30"/>
              </a:spcAft>
            </a:pPr>
            <a:r>
              <a:rPr sz="1800" b="1">
                <a:solidFill>
                  <a:srgbClr val="FFFFFF"/>
                </a:solidFill>
                <a:latin typeface="Montserrat"/>
              </a:rPr>
              <a:t>LOCALIZAÇÃO</a:t>
            </a:r>
          </a:p>
        </p:txBody>
      </p:sp>
      <p:sp>
        <p:nvSpPr>
          <p:cNvPr id="158" name="Rótulo FUNDO"/>
          <p:cNvSpPr txBox="1"/>
          <p:nvPr/>
        </p:nvSpPr>
        <p:spPr>
          <a:xfrm>
            <a:off x="1714500" y="7264400"/>
            <a:ext cx="5080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30"/>
              </a:spcAft>
            </a:pPr>
            <a:r>
              <a:rPr sz="1800" b="1">
                <a:solidFill>
                  <a:srgbClr val="FFFFFF"/>
                </a:solidFill>
                <a:latin typeface="Montserrat"/>
              </a:rPr>
              <a:t>FUNDO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6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6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6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6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8"/>
          <p:cNvSpPr/>
          <p:nvPr/>
        </p:nvSpPr>
        <p:spPr>
          <a:xfrm>
            <a:off x="-29048" y="0"/>
            <a:ext cx="20133148" cy="12446000"/>
          </a:xfrm>
          <a:custGeom>
            <a:rect b="b" l="l" r="r" t="t"/>
            <a:pathLst>
              <a:path extrusionOk="0" h="9895840" w="17535525">
                <a:moveTo>
                  <a:pt x="17534935" y="0"/>
                </a:moveTo>
                <a:lnTo>
                  <a:pt x="0" y="0"/>
                </a:lnTo>
                <a:lnTo>
                  <a:pt x="0" y="9895402"/>
                </a:lnTo>
                <a:lnTo>
                  <a:pt x="17534935" y="9895402"/>
                </a:lnTo>
                <a:lnTo>
                  <a:pt x="17534935" y="0"/>
                </a:lnTo>
                <a:close/>
              </a:path>
            </a:pathLst>
          </a:custGeom>
          <a:solidFill>
            <a:srgbClr val="230C3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267" name="Vídeo funil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20104100" cy="124460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2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67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Foto topo" descr="numeros-01.jpg"/>
          <p:cNvPicPr>
            <a:picLocks noChangeAspect="1"/>
          </p:cNvPicPr>
          <p:nvPr/>
        </p:nvPicPr>
        <p:blipFill>
          <a:blip r:embed="rId2"/>
          <a:srcRect l="478" r="478"/>
          <a:stretch>
            <a:fillRect/>
          </a:stretch>
        </p:blipFill>
        <p:spPr>
          <a:xfrm>
            <a:off x="0" y="0"/>
            <a:ext cx="9861550" cy="12446000"/>
          </a:xfrm>
          <a:prstGeom prst="rect">
            <a:avLst/>
          </a:prstGeom>
        </p:spPr>
      </p:pic>
      <p:sp>
        <p:nvSpPr>
          <p:cNvPr id="215" name="Google Shape;215;p11"/>
          <p:cNvSpPr/>
          <p:nvPr/>
        </p:nvSpPr>
        <p:spPr>
          <a:xfrm>
            <a:off x="9385705" y="0"/>
            <a:ext cx="10800945" cy="12446000"/>
          </a:xfrm>
          <a:custGeom>
            <a:rect b="b" l="l" r="r" t="t"/>
            <a:pathLst>
              <a:path extrusionOk="0" h="9853930" w="8907780">
                <a:moveTo>
                  <a:pt x="0" y="9853788"/>
                </a:moveTo>
                <a:lnTo>
                  <a:pt x="8907469" y="9853788"/>
                </a:lnTo>
                <a:lnTo>
                  <a:pt x="8907469" y="0"/>
                </a:lnTo>
                <a:lnTo>
                  <a:pt x="0" y="0"/>
                </a:lnTo>
                <a:lnTo>
                  <a:pt x="0" y="9853788"/>
                </a:lnTo>
                <a:close/>
              </a:path>
            </a:pathLst>
          </a:custGeom>
          <a:solidFill>
            <a:srgbClr val="EDEDEE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16" name="Google Shape;216;p11"/>
          <p:cNvSpPr txBox="1"/>
          <p:nvPr/>
        </p:nvSpPr>
        <p:spPr>
          <a:xfrm>
            <a:off x="10433050" y="5851062"/>
            <a:ext cx="6781800" cy="3817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50">
                <a:solidFill>
                  <a:srgbClr val="FF5E00"/>
                </a:solidFill>
                <a:latin typeface="Montserrat"/>
                <a:ea typeface="Montserrat"/>
                <a:cs typeface="Montserrat"/>
                <a:sym typeface="Montserrat"/>
              </a:rPr>
              <a:t>STORYTELLING + DADOS DE MERCADO</a:t>
            </a:r>
            <a:endParaRPr sz="3150">
              <a:solidFill>
                <a:srgbClr val="FF5E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1265"/>
              </a:spcBef>
              <a:spcAft>
                <a:spcPts val="0"/>
              </a:spcAft>
              <a:buNone/>
            </a:pPr>
            <a:r>
              <a:t/>
            </a:r>
            <a:endParaRPr sz="31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2700" rtl="0" algn="l">
              <a:lnSpc>
                <a:spcPct val="1386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Conteúdos com histórias reais dos clientes e dados macro de mercado: Gen Z e economia.</a:t>
            </a:r>
            <a:endParaRPr/>
          </a:p>
          <a:p>
            <a:pPr indent="0" lvl="0" marL="12700" rtl="0" algn="l">
              <a:lnSpc>
                <a:spcPct val="1386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Não procuramos o cliente que busca o imóvel. Conscientizamos o público que queremos alcançar: jovens que buscam o primeiro imóvel.</a:t>
            </a:r>
            <a:endParaRPr/>
          </a:p>
        </p:txBody>
      </p:sp>
      <p:sp>
        <p:nvSpPr>
          <p:cNvPr descr="$PPTXTitle" id="217" name="Google Shape;217;p11"/>
          <p:cNvSpPr txBox="1"/>
          <p:nvPr/>
        </p:nvSpPr>
        <p:spPr>
          <a:xfrm>
            <a:off x="10433050" y="2462973"/>
            <a:ext cx="7464654" cy="29200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8575">
            <a:spAutoFit/>
          </a:bodyPr>
          <a:lstStyle/>
          <a:p>
            <a:pPr indent="0" lvl="0" marL="12700" marR="5080" rtl="0" algn="l">
              <a:lnSpc>
                <a:spcPct val="1055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Topo de funil: conscientização.</a:t>
            </a:r>
            <a:br>
              <a:rPr b="0" i="0" lang="en-US" sz="6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/>
          </a:p>
        </p:txBody>
      </p:sp>
      <p:pic>
        <p:nvPicPr>
          <p:cNvPr id="218" name="Google Shape;21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452850" y="-3864791"/>
            <a:ext cx="6147215" cy="6506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Print Fofoca das Coletes" descr="funil-storytelling-fofoca.jpg"/>
          <p:cNvPicPr>
            <a:picLocks noChangeAspect="1"/>
          </p:cNvPicPr>
          <p:nvPr/>
        </p:nvPicPr>
        <p:blipFill>
          <a:blip r:embed="rId4"/>
          <a:srcRect t="27" b="27"/>
          <a:stretch>
            <a:fillRect/>
          </a:stretch>
        </p:blipFill>
        <p:spPr>
          <a:xfrm>
            <a:off x="2794000" y="2032000"/>
            <a:ext cx="5334000" cy="8204199"/>
          </a:xfrm>
          <a:prstGeom prst="rect">
            <a:avLst/>
          </a:prstGeom>
          <a:ln w="38100">
            <a:solidFill>
              <a:srgbClr val="FFFFFF"/>
            </a:solidFill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8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Foto meio" descr="numeros-05.jpg"/>
          <p:cNvPicPr>
            <a:picLocks noChangeAspect="1"/>
          </p:cNvPicPr>
          <p:nvPr/>
        </p:nvPicPr>
        <p:blipFill>
          <a:blip r:embed="rId2"/>
          <a:srcRect l="478" r="478"/>
          <a:stretch>
            <a:fillRect/>
          </a:stretch>
        </p:blipFill>
        <p:spPr>
          <a:xfrm>
            <a:off x="0" y="0"/>
            <a:ext cx="9861550" cy="12446000"/>
          </a:xfrm>
          <a:prstGeom prst="rect">
            <a:avLst/>
          </a:prstGeom>
        </p:spPr>
      </p:pic>
      <p:sp>
        <p:nvSpPr>
          <p:cNvPr id="224" name="Google Shape;224;p12"/>
          <p:cNvSpPr/>
          <p:nvPr/>
        </p:nvSpPr>
        <p:spPr>
          <a:xfrm>
            <a:off x="9366250" y="0"/>
            <a:ext cx="10737850" cy="12469431"/>
          </a:xfrm>
          <a:custGeom>
            <a:rect b="b" l="l" r="r" t="t"/>
            <a:pathLst>
              <a:path extrusionOk="0" h="9853930" w="8989060">
                <a:moveTo>
                  <a:pt x="0" y="9853788"/>
                </a:moveTo>
                <a:lnTo>
                  <a:pt x="8988936" y="9853788"/>
                </a:lnTo>
                <a:lnTo>
                  <a:pt x="8988936" y="0"/>
                </a:lnTo>
                <a:lnTo>
                  <a:pt x="0" y="0"/>
                </a:lnTo>
                <a:lnTo>
                  <a:pt x="0" y="9853788"/>
                </a:lnTo>
                <a:close/>
              </a:path>
            </a:pathLst>
          </a:custGeom>
          <a:solidFill>
            <a:srgbClr val="6E0BD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25" name="Google Shape;225;p12"/>
          <p:cNvSpPr txBox="1"/>
          <p:nvPr/>
        </p:nvSpPr>
        <p:spPr>
          <a:xfrm>
            <a:off x="10460106" y="5851062"/>
            <a:ext cx="8186594" cy="37178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50">
                <a:solidFill>
                  <a:srgbClr val="FF5E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OBJEÇÃO NÃO APARECE NA VENDA</a:t>
            </a:r>
            <a:endParaRPr sz="3150">
              <a:solidFill>
                <a:srgbClr val="FF5E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94603"/>
              </a:lnSpc>
              <a:spcBef>
                <a:spcPts val="1265"/>
              </a:spcBef>
              <a:spcAft>
                <a:spcPts val="0"/>
              </a:spcAft>
              <a:buNone/>
            </a:pPr>
            <a:r>
              <a:t/>
            </a:r>
            <a:endParaRPr sz="3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2700" rtl="0" algn="l">
              <a:lnSpc>
                <a:spcPct val="1386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Ela aparece no universo que a marca cria para o cliente. Com esses conteúdos o lead ganha consciência e tira as dúvidas comuns.</a:t>
            </a:r>
            <a:endParaRPr sz="2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2700" rtl="0" algn="l">
              <a:lnSpc>
                <a:spcPct val="1386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As dúvidas de cada nicho são comuns: são os temas que interessam ao cliente.</a:t>
            </a:r>
            <a:endParaRPr sz="2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descr="$PPTXTitle" id="226" name="Google Shape;226;p12"/>
          <p:cNvSpPr txBox="1"/>
          <p:nvPr>
            <p:ph type="title"/>
          </p:nvPr>
        </p:nvSpPr>
        <p:spPr>
          <a:xfrm>
            <a:off x="10449891" y="2462973"/>
            <a:ext cx="7464654" cy="29200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8575">
            <a:spAutoFit/>
          </a:bodyPr>
          <a:lstStyle/>
          <a:p>
            <a:pPr indent="0" lvl="0" marL="12700" marR="5080" rtl="0" algn="l">
              <a:lnSpc>
                <a:spcPct val="1055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Meio de funil: quebra de objeção.</a:t>
            </a:r>
            <a:endParaRPr sz="6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7" name="Google Shape;22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329325" y="-3087251"/>
            <a:ext cx="4403657" cy="6697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Print funil-objecao-caixinha" descr="funil-objecao-caixinha.jpg"/>
          <p:cNvPicPr>
            <a:picLocks noChangeAspect="1"/>
          </p:cNvPicPr>
          <p:nvPr/>
        </p:nvPicPr>
        <p:blipFill>
          <a:blip r:embed="rId4"/>
          <a:srcRect t="154" b="154"/>
          <a:stretch>
            <a:fillRect/>
          </a:stretch>
        </p:blipFill>
        <p:spPr>
          <a:xfrm>
            <a:off x="762000" y="3048000"/>
            <a:ext cx="2540000" cy="4572000"/>
          </a:xfrm>
          <a:prstGeom prst="rect">
            <a:avLst/>
          </a:prstGeom>
          <a:ln w="38100">
            <a:solidFill>
              <a:srgbClr val="FFFFFF"/>
            </a:solidFill>
          </a:ln>
        </p:spPr>
      </p:pic>
      <p:pic>
        <p:nvPicPr>
          <p:cNvPr id="230" name="Print funil-objecao-reels" descr="funil-objecao-reels.jpg"/>
          <p:cNvPicPr>
            <a:picLocks noChangeAspect="1"/>
          </p:cNvPicPr>
          <p:nvPr/>
        </p:nvPicPr>
        <p:blipFill>
          <a:blip r:embed="rId5"/>
          <a:srcRect l="2899" r="2899"/>
          <a:stretch>
            <a:fillRect/>
          </a:stretch>
        </p:blipFill>
        <p:spPr>
          <a:xfrm>
            <a:off x="3619500" y="3048000"/>
            <a:ext cx="2540000" cy="4572000"/>
          </a:xfrm>
          <a:prstGeom prst="rect">
            <a:avLst/>
          </a:prstGeom>
          <a:ln w="38100">
            <a:solidFill>
              <a:srgbClr val="FFFFFF"/>
            </a:solidFill>
          </a:ln>
        </p:spPr>
      </p:pic>
      <p:pic>
        <p:nvPicPr>
          <p:cNvPr id="231" name="Print funil-objecao-comentario" descr="funil-objecao-comentario.jpg"/>
          <p:cNvPicPr>
            <a:picLocks noChangeAspect="1"/>
          </p:cNvPicPr>
          <p:nvPr/>
        </p:nvPicPr>
        <p:blipFill>
          <a:blip r:embed="rId6"/>
          <a:srcRect l="6317" r="6317"/>
          <a:stretch>
            <a:fillRect/>
          </a:stretch>
        </p:blipFill>
        <p:spPr>
          <a:xfrm>
            <a:off x="6477000" y="3048000"/>
            <a:ext cx="2540000" cy="4572000"/>
          </a:xfrm>
          <a:prstGeom prst="rect">
            <a:avLst/>
          </a:prstGeom>
          <a:ln w="38100">
            <a:solidFill>
              <a:srgbClr val="FFFFFF"/>
            </a:solidFill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8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"/>
          <p:cNvSpPr/>
          <p:nvPr/>
        </p:nvSpPr>
        <p:spPr>
          <a:xfrm>
            <a:off x="0" y="-1"/>
            <a:ext cx="10814049" cy="12469431"/>
          </a:xfrm>
          <a:custGeom>
            <a:rect b="b" l="l" r="r" t="t"/>
            <a:pathLst>
              <a:path extrusionOk="0" h="9859010" w="9690735">
                <a:moveTo>
                  <a:pt x="0" y="9858861"/>
                </a:moveTo>
                <a:lnTo>
                  <a:pt x="9690115" y="9858861"/>
                </a:lnTo>
                <a:lnTo>
                  <a:pt x="9690115" y="0"/>
                </a:lnTo>
                <a:lnTo>
                  <a:pt x="0" y="0"/>
                </a:lnTo>
                <a:lnTo>
                  <a:pt x="0" y="9858861"/>
                </a:lnTo>
                <a:close/>
              </a:path>
            </a:pathLst>
          </a:custGeom>
          <a:solidFill>
            <a:srgbClr val="230C3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206" name="Google Shape;20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21091" y="-5511800"/>
            <a:ext cx="5088559" cy="947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Foto localização" descr="numeros-02.jpg"/>
          <p:cNvPicPr>
            <a:picLocks noChangeAspect="1"/>
          </p:cNvPicPr>
          <p:nvPr/>
        </p:nvPicPr>
        <p:blipFill>
          <a:blip r:embed="rId2"/>
          <a:srcRect l="1818" r="1818"/>
          <a:stretch>
            <a:fillRect/>
          </a:stretch>
        </p:blipFill>
        <p:spPr>
          <a:xfrm>
            <a:off x="10509250" y="0"/>
            <a:ext cx="9594850" cy="12446000"/>
          </a:xfrm>
          <a:prstGeom prst="rect">
            <a:avLst/>
          </a:prstGeom>
        </p:spPr>
      </p:pic>
      <p:sp>
        <p:nvSpPr>
          <p:cNvPr id="208" name="Google Shape;208;p10"/>
          <p:cNvSpPr txBox="1"/>
          <p:nvPr/>
        </p:nvSpPr>
        <p:spPr>
          <a:xfrm>
            <a:off x="1670050" y="5842000"/>
            <a:ext cx="6401435" cy="3817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50">
                <a:solidFill>
                  <a:srgbClr val="FF5E00"/>
                </a:solidFill>
                <a:latin typeface="Montserrat"/>
                <a:ea typeface="Montserrat"/>
                <a:cs typeface="Montserrat"/>
                <a:sym typeface="Montserrat"/>
              </a:rPr>
              <a:t>BAIRRO, MOBILIDADE E RESTAURANTES</a:t>
            </a:r>
            <a:endParaRPr sz="3150">
              <a:solidFill>
                <a:srgbClr val="FF5E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1265"/>
              </a:spcBef>
              <a:spcAft>
                <a:spcPts val="0"/>
              </a:spcAft>
              <a:buNone/>
            </a:pPr>
            <a:r>
              <a:t/>
            </a:r>
            <a:endParaRPr sz="3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2700" rtl="0" algn="l">
              <a:lnSpc>
                <a:spcPct val="1386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Mostramos o bairro e a urbanização em volta do empreendimento.</a:t>
            </a:r>
            <a:endParaRPr sz="2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2700" rtl="0" algn="l">
              <a:lnSpc>
                <a:spcPct val="1386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Assim aumentamos o valor de percepção do mercado sobre o produto que vamos apresentar.</a:t>
            </a:r>
            <a:endParaRPr sz="2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descr="$PPTXTitle" id="209" name="Google Shape;209;p10"/>
          <p:cNvSpPr txBox="1"/>
          <p:nvPr>
            <p:ph type="title"/>
          </p:nvPr>
        </p:nvSpPr>
        <p:spPr>
          <a:xfrm>
            <a:off x="1640509" y="2307272"/>
            <a:ext cx="6743714" cy="29200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8575">
            <a:spAutoFit/>
          </a:bodyPr>
          <a:lstStyle/>
          <a:p>
            <a:pPr indent="0" lvl="0" marL="12700" marR="5080" rtl="0" algn="l">
              <a:lnSpc>
                <a:spcPct val="1055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00">
                <a:solidFill>
                  <a:srgbClr val="EAE8EC"/>
                </a:solidFill>
                <a:latin typeface="Montserrat"/>
                <a:ea typeface="Montserrat"/>
                <a:cs typeface="Montserrat"/>
                <a:sym typeface="Montserrat"/>
              </a:rPr>
              <a:t>Localização.</a:t>
            </a:r>
            <a:endParaRPr sz="6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1" name="Print bairro" descr="funil-bairro.jpg"/>
          <p:cNvPicPr>
            <a:picLocks noChangeAspect="1"/>
          </p:cNvPicPr>
          <p:nvPr/>
        </p:nvPicPr>
        <p:blipFill>
          <a:blip r:embed="rId4"/>
          <a:srcRect l="6" r="6"/>
          <a:stretch>
            <a:fillRect/>
          </a:stretch>
        </p:blipFill>
        <p:spPr>
          <a:xfrm>
            <a:off x="12700000" y="2032000"/>
            <a:ext cx="5080000" cy="7899400"/>
          </a:xfrm>
          <a:prstGeom prst="rect">
            <a:avLst/>
          </a:prstGeom>
          <a:ln w="38100">
            <a:solidFill>
              <a:srgbClr val="FFFFFF"/>
            </a:solidFill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8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/>
          <p:nvPr/>
        </p:nvSpPr>
        <p:spPr>
          <a:xfrm>
            <a:off x="-32217" y="0"/>
            <a:ext cx="20136318" cy="12446000"/>
          </a:xfrm>
          <a:custGeom>
            <a:rect b="b" l="l" r="r" t="t"/>
            <a:pathLst>
              <a:path extrusionOk="0" h="9859010" w="17535525">
                <a:moveTo>
                  <a:pt x="17534935" y="0"/>
                </a:moveTo>
                <a:lnTo>
                  <a:pt x="0" y="0"/>
                </a:lnTo>
                <a:lnTo>
                  <a:pt x="0" y="9858861"/>
                </a:lnTo>
                <a:lnTo>
                  <a:pt x="17534935" y="9858861"/>
                </a:lnTo>
                <a:lnTo>
                  <a:pt x="17534935" y="0"/>
                </a:lnTo>
                <a:close/>
              </a:path>
            </a:pathLst>
          </a:custGeom>
          <a:solidFill>
            <a:srgbClr val="230C3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descr="$PPTXTitle" id="118" name="Google Shape;118;p6"/>
          <p:cNvSpPr txBox="1"/>
          <p:nvPr>
            <p:ph type="title"/>
          </p:nvPr>
        </p:nvSpPr>
        <p:spPr>
          <a:xfrm>
            <a:off x="1840942" y="1856271"/>
            <a:ext cx="5775997" cy="29200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8575">
            <a:spAutoFit/>
          </a:bodyPr>
          <a:lstStyle/>
          <a:p>
            <a:pPr indent="0" lvl="0" marL="12700" marR="5080" rtl="0" algn="l">
              <a:lnSpc>
                <a:spcPct val="1055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00">
                <a:solidFill>
                  <a:srgbClr val="FF5E00"/>
                </a:solidFill>
                <a:latin typeface="Montserrat"/>
                <a:ea typeface="Montserrat"/>
                <a:cs typeface="Montserrat"/>
                <a:sym typeface="Montserrat"/>
              </a:rPr>
              <a:t>FUNDO DE FUNIL.</a:t>
            </a:r>
            <a:endParaRPr/>
          </a:p>
        </p:txBody>
      </p:sp>
      <p:pic>
        <p:nvPicPr>
          <p:cNvPr id="124" name="Print funil-fundo-aprovacao" descr="funil-fundo-aprovacao.jpg"/>
          <p:cNvPicPr>
            <a:picLocks noChangeAspect="1"/>
          </p:cNvPicPr>
          <p:nvPr/>
        </p:nvPicPr>
        <p:blipFill>
          <a:blip r:embed="rId2"/>
          <a:srcRect t="18850" b="18850"/>
          <a:stretch>
            <a:fillRect/>
          </a:stretch>
        </p:blipFill>
        <p:spPr>
          <a:xfrm>
            <a:off x="7781678" y="1818441"/>
            <a:ext cx="4388887" cy="4388887"/>
          </a:xfrm>
          <a:prstGeom prst="rect">
            <a:avLst/>
          </a:prstGeom>
        </p:spPr>
      </p:pic>
      <p:pic>
        <p:nvPicPr>
          <p:cNvPr id="125" name="Print funil-fundo-planta" descr="funil-fundo-planta.jpg"/>
          <p:cNvPicPr>
            <a:picLocks noChangeAspect="1"/>
          </p:cNvPicPr>
          <p:nvPr/>
        </p:nvPicPr>
        <p:blipFill>
          <a:blip r:embed="rId4"/>
          <a:srcRect t="13944" b="13944"/>
          <a:stretch>
            <a:fillRect/>
          </a:stretch>
        </p:blipFill>
        <p:spPr>
          <a:xfrm>
            <a:off x="12490450" y="3175000"/>
            <a:ext cx="6221846" cy="7110188"/>
          </a:xfrm>
          <a:prstGeom prst="rect">
            <a:avLst/>
          </a:prstGeom>
        </p:spPr>
      </p:pic>
      <p:pic>
        <p:nvPicPr>
          <p:cNvPr id="126" name="Print funil-fundo-pov" descr="funil-fundo-pov.jpg"/>
          <p:cNvPicPr>
            <a:picLocks noChangeAspect="1"/>
          </p:cNvPicPr>
          <p:nvPr/>
        </p:nvPicPr>
        <p:blipFill>
          <a:blip r:embed="rId5"/>
          <a:srcRect t="18103" b="18103"/>
          <a:stretch>
            <a:fillRect/>
          </a:stretch>
        </p:blipFill>
        <p:spPr>
          <a:xfrm>
            <a:off x="9716738" y="6623429"/>
            <a:ext cx="2444234" cy="2277995"/>
          </a:xfrm>
          <a:prstGeom prst="rect">
            <a:avLst/>
          </a:prstGeom>
        </p:spPr>
      </p:pic>
      <p:pic>
        <p:nvPicPr>
          <p:cNvPr id="122" name="Google Shape;12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10800000">
            <a:off x="-122810" y="4470400"/>
            <a:ext cx="7746324" cy="9446927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Subtítulo fundo"/>
          <p:cNvSpPr txBox="1"/>
          <p:nvPr/>
        </p:nvSpPr>
        <p:spPr>
          <a:xfrm>
            <a:off x="1778000" y="4826000"/>
            <a:ext cx="5588000" cy="177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2"/>
              </a:spcAft>
            </a:pPr>
            <a:r>
              <a:rPr sz="2150" b="0">
                <a:solidFill>
                  <a:srgbClr val="EEEEEF"/>
                </a:solidFill>
                <a:latin typeface="Montserrat"/>
              </a:rPr>
              <a:t>Condição de pagamento, apartamento, fluxo e POV.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8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9"/>
          <p:cNvSpPr/>
          <p:nvPr/>
        </p:nvSpPr>
        <p:spPr>
          <a:xfrm>
            <a:off x="0" y="-177800"/>
            <a:ext cx="20140667" cy="12649200"/>
          </a:xfrm>
          <a:custGeom>
            <a:rect b="b" l="l" r="r" t="t"/>
            <a:pathLst>
              <a:path extrusionOk="0" h="9877425" w="17555845">
                <a:moveTo>
                  <a:pt x="17555418" y="0"/>
                </a:moveTo>
                <a:lnTo>
                  <a:pt x="0" y="0"/>
                </a:lnTo>
                <a:lnTo>
                  <a:pt x="0" y="9877255"/>
                </a:lnTo>
                <a:lnTo>
                  <a:pt x="17555418" y="9877255"/>
                </a:lnTo>
                <a:lnTo>
                  <a:pt x="17555418" y="0"/>
                </a:lnTo>
                <a:close/>
              </a:path>
            </a:pathLst>
          </a:custGeom>
          <a:solidFill>
            <a:srgbClr val="230C3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descr="$PPTXTitle" id="185" name="Google Shape;185;p9"/>
          <p:cNvSpPr txBox="1"/>
          <p:nvPr>
            <p:ph type="title"/>
          </p:nvPr>
        </p:nvSpPr>
        <p:spPr>
          <a:xfrm>
            <a:off x="5501736" y="2400064"/>
            <a:ext cx="9055177" cy="1637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375">
            <a:spAutoFit/>
          </a:bodyPr>
          <a:lstStyle/>
          <a:p>
            <a:pPr indent="-514984" lvl="0" marL="527050" marR="5080" rtl="0" algn="ctr">
              <a:lnSpc>
                <a:spcPct val="114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50">
                <a:solidFill>
                  <a:srgbClr val="EAE8EC"/>
                </a:solidFill>
                <a:latin typeface="Montserrat"/>
                <a:ea typeface="Montserrat"/>
                <a:cs typeface="Montserrat"/>
                <a:sym typeface="Montserrat"/>
              </a:rPr>
              <a:t>FORMATO.</a:t>
            </a:r>
            <a:endParaRPr sz="535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86" name="Google Shape;186;p9"/>
          <p:cNvGrpSpPr/>
          <p:nvPr/>
        </p:nvGrpSpPr>
        <p:grpSpPr>
          <a:xfrm>
            <a:off x="5585013" y="4499951"/>
            <a:ext cx="2795959" cy="2782978"/>
            <a:chOff x="5761170" y="4681766"/>
            <a:chExt cx="2437130" cy="2425815"/>
          </a:xfrm>
        </p:grpSpPr>
        <p:sp>
          <p:nvSpPr>
            <p:cNvPr id="187" name="Google Shape;187;p9"/>
            <p:cNvSpPr/>
            <p:nvPr/>
          </p:nvSpPr>
          <p:spPr>
            <a:xfrm>
              <a:off x="5761170" y="4681766"/>
              <a:ext cx="2437130" cy="2425700"/>
            </a:xfrm>
            <a:custGeom>
              <a:rect b="b" l="l" r="r" t="t"/>
              <a:pathLst>
                <a:path extrusionOk="0" h="2425700" w="2437129">
                  <a:moveTo>
                    <a:pt x="1406680" y="2412999"/>
                  </a:moveTo>
                  <a:lnTo>
                    <a:pt x="1030293" y="2412999"/>
                  </a:lnTo>
                  <a:lnTo>
                    <a:pt x="1076582" y="2425699"/>
                  </a:lnTo>
                  <a:lnTo>
                    <a:pt x="1360390" y="2425699"/>
                  </a:lnTo>
                  <a:lnTo>
                    <a:pt x="1406680" y="2412999"/>
                  </a:lnTo>
                  <a:close/>
                </a:path>
                <a:path extrusionOk="0" h="2425700" w="2437129">
                  <a:moveTo>
                    <a:pt x="1452407" y="12699"/>
                  </a:moveTo>
                  <a:lnTo>
                    <a:pt x="984566" y="12699"/>
                  </a:lnTo>
                  <a:lnTo>
                    <a:pt x="939436" y="25399"/>
                  </a:lnTo>
                  <a:lnTo>
                    <a:pt x="765565" y="76199"/>
                  </a:lnTo>
                  <a:lnTo>
                    <a:pt x="723930" y="101599"/>
                  </a:lnTo>
                  <a:lnTo>
                    <a:pt x="683097" y="114299"/>
                  </a:lnTo>
                  <a:lnTo>
                    <a:pt x="643099" y="139699"/>
                  </a:lnTo>
                  <a:lnTo>
                    <a:pt x="603971" y="165099"/>
                  </a:lnTo>
                  <a:lnTo>
                    <a:pt x="565746" y="190499"/>
                  </a:lnTo>
                  <a:lnTo>
                    <a:pt x="528459" y="215899"/>
                  </a:lnTo>
                  <a:lnTo>
                    <a:pt x="492145" y="241299"/>
                  </a:lnTo>
                  <a:lnTo>
                    <a:pt x="456837" y="266699"/>
                  </a:lnTo>
                  <a:lnTo>
                    <a:pt x="422568" y="292099"/>
                  </a:lnTo>
                  <a:lnTo>
                    <a:pt x="389375" y="317499"/>
                  </a:lnTo>
                  <a:lnTo>
                    <a:pt x="357289" y="355599"/>
                  </a:lnTo>
                  <a:lnTo>
                    <a:pt x="326347" y="380999"/>
                  </a:lnTo>
                  <a:lnTo>
                    <a:pt x="296581" y="419099"/>
                  </a:lnTo>
                  <a:lnTo>
                    <a:pt x="268026" y="457199"/>
                  </a:lnTo>
                  <a:lnTo>
                    <a:pt x="240716" y="482599"/>
                  </a:lnTo>
                  <a:lnTo>
                    <a:pt x="214685" y="520699"/>
                  </a:lnTo>
                  <a:lnTo>
                    <a:pt x="189968" y="558799"/>
                  </a:lnTo>
                  <a:lnTo>
                    <a:pt x="166598" y="596899"/>
                  </a:lnTo>
                  <a:lnTo>
                    <a:pt x="144609" y="634999"/>
                  </a:lnTo>
                  <a:lnTo>
                    <a:pt x="124036" y="673099"/>
                  </a:lnTo>
                  <a:lnTo>
                    <a:pt x="104913" y="723899"/>
                  </a:lnTo>
                  <a:lnTo>
                    <a:pt x="87273" y="761999"/>
                  </a:lnTo>
                  <a:lnTo>
                    <a:pt x="71152" y="800099"/>
                  </a:lnTo>
                  <a:lnTo>
                    <a:pt x="56583" y="850899"/>
                  </a:lnTo>
                  <a:lnTo>
                    <a:pt x="43600" y="888999"/>
                  </a:lnTo>
                  <a:lnTo>
                    <a:pt x="32237" y="939799"/>
                  </a:lnTo>
                  <a:lnTo>
                    <a:pt x="22529" y="977899"/>
                  </a:lnTo>
                  <a:lnTo>
                    <a:pt x="14509" y="1028699"/>
                  </a:lnTo>
                  <a:lnTo>
                    <a:pt x="8212" y="1066799"/>
                  </a:lnTo>
                  <a:lnTo>
                    <a:pt x="3672" y="1117599"/>
                  </a:lnTo>
                  <a:lnTo>
                    <a:pt x="923" y="1168399"/>
                  </a:lnTo>
                  <a:lnTo>
                    <a:pt x="0" y="1219199"/>
                  </a:lnTo>
                  <a:lnTo>
                    <a:pt x="923" y="1257299"/>
                  </a:lnTo>
                  <a:lnTo>
                    <a:pt x="3672" y="1308099"/>
                  </a:lnTo>
                  <a:lnTo>
                    <a:pt x="8212" y="1358899"/>
                  </a:lnTo>
                  <a:lnTo>
                    <a:pt x="14509" y="1396999"/>
                  </a:lnTo>
                  <a:lnTo>
                    <a:pt x="22529" y="1447799"/>
                  </a:lnTo>
                  <a:lnTo>
                    <a:pt x="32237" y="1498599"/>
                  </a:lnTo>
                  <a:lnTo>
                    <a:pt x="43600" y="1536699"/>
                  </a:lnTo>
                  <a:lnTo>
                    <a:pt x="56583" y="1574799"/>
                  </a:lnTo>
                  <a:lnTo>
                    <a:pt x="71152" y="1625599"/>
                  </a:lnTo>
                  <a:lnTo>
                    <a:pt x="87273" y="1663699"/>
                  </a:lnTo>
                  <a:lnTo>
                    <a:pt x="104913" y="1701799"/>
                  </a:lnTo>
                  <a:lnTo>
                    <a:pt x="124036" y="1752599"/>
                  </a:lnTo>
                  <a:lnTo>
                    <a:pt x="144609" y="1790699"/>
                  </a:lnTo>
                  <a:lnTo>
                    <a:pt x="166598" y="1828799"/>
                  </a:lnTo>
                  <a:lnTo>
                    <a:pt x="189968" y="1866899"/>
                  </a:lnTo>
                  <a:lnTo>
                    <a:pt x="214685" y="1904999"/>
                  </a:lnTo>
                  <a:lnTo>
                    <a:pt x="240716" y="1943099"/>
                  </a:lnTo>
                  <a:lnTo>
                    <a:pt x="268026" y="1981199"/>
                  </a:lnTo>
                  <a:lnTo>
                    <a:pt x="296581" y="2006599"/>
                  </a:lnTo>
                  <a:lnTo>
                    <a:pt x="326347" y="2044699"/>
                  </a:lnTo>
                  <a:lnTo>
                    <a:pt x="357289" y="2070099"/>
                  </a:lnTo>
                  <a:lnTo>
                    <a:pt x="389375" y="2108199"/>
                  </a:lnTo>
                  <a:lnTo>
                    <a:pt x="422568" y="2133599"/>
                  </a:lnTo>
                  <a:lnTo>
                    <a:pt x="456837" y="2158999"/>
                  </a:lnTo>
                  <a:lnTo>
                    <a:pt x="492145" y="2197099"/>
                  </a:lnTo>
                  <a:lnTo>
                    <a:pt x="528459" y="2222499"/>
                  </a:lnTo>
                  <a:lnTo>
                    <a:pt x="565746" y="2247899"/>
                  </a:lnTo>
                  <a:lnTo>
                    <a:pt x="603971" y="2260599"/>
                  </a:lnTo>
                  <a:lnTo>
                    <a:pt x="643099" y="2285999"/>
                  </a:lnTo>
                  <a:lnTo>
                    <a:pt x="683097" y="2311399"/>
                  </a:lnTo>
                  <a:lnTo>
                    <a:pt x="723930" y="2324099"/>
                  </a:lnTo>
                  <a:lnTo>
                    <a:pt x="765565" y="2349499"/>
                  </a:lnTo>
                  <a:lnTo>
                    <a:pt x="807967" y="2362199"/>
                  </a:lnTo>
                  <a:lnTo>
                    <a:pt x="984566" y="2412999"/>
                  </a:lnTo>
                  <a:lnTo>
                    <a:pt x="1452407" y="2412999"/>
                  </a:lnTo>
                  <a:lnTo>
                    <a:pt x="1629009" y="2362199"/>
                  </a:lnTo>
                  <a:lnTo>
                    <a:pt x="1671411" y="2349499"/>
                  </a:lnTo>
                  <a:lnTo>
                    <a:pt x="1713046" y="2324099"/>
                  </a:lnTo>
                  <a:lnTo>
                    <a:pt x="1075138" y="2324099"/>
                  </a:lnTo>
                  <a:lnTo>
                    <a:pt x="982519" y="2298699"/>
                  </a:lnTo>
                  <a:lnTo>
                    <a:pt x="937219" y="2298699"/>
                  </a:lnTo>
                  <a:lnTo>
                    <a:pt x="892649" y="2285999"/>
                  </a:lnTo>
                  <a:lnTo>
                    <a:pt x="848850" y="2260599"/>
                  </a:lnTo>
                  <a:lnTo>
                    <a:pt x="763738" y="2235199"/>
                  </a:lnTo>
                  <a:lnTo>
                    <a:pt x="722508" y="2209799"/>
                  </a:lnTo>
                  <a:lnTo>
                    <a:pt x="682218" y="2197099"/>
                  </a:lnTo>
                  <a:lnTo>
                    <a:pt x="642911" y="2171699"/>
                  </a:lnTo>
                  <a:lnTo>
                    <a:pt x="604629" y="2146299"/>
                  </a:lnTo>
                  <a:lnTo>
                    <a:pt x="567414" y="2120899"/>
                  </a:lnTo>
                  <a:lnTo>
                    <a:pt x="531308" y="2095499"/>
                  </a:lnTo>
                  <a:lnTo>
                    <a:pt x="496353" y="2057399"/>
                  </a:lnTo>
                  <a:lnTo>
                    <a:pt x="462592" y="2031999"/>
                  </a:lnTo>
                  <a:lnTo>
                    <a:pt x="430067" y="2006599"/>
                  </a:lnTo>
                  <a:lnTo>
                    <a:pt x="398820" y="1968499"/>
                  </a:lnTo>
                  <a:lnTo>
                    <a:pt x="368893" y="1930399"/>
                  </a:lnTo>
                  <a:lnTo>
                    <a:pt x="340327" y="1904999"/>
                  </a:lnTo>
                  <a:lnTo>
                    <a:pt x="313167" y="1866899"/>
                  </a:lnTo>
                  <a:lnTo>
                    <a:pt x="287453" y="1828799"/>
                  </a:lnTo>
                  <a:lnTo>
                    <a:pt x="263228" y="1790699"/>
                  </a:lnTo>
                  <a:lnTo>
                    <a:pt x="240533" y="1752599"/>
                  </a:lnTo>
                  <a:lnTo>
                    <a:pt x="219412" y="1714499"/>
                  </a:lnTo>
                  <a:lnTo>
                    <a:pt x="199907" y="1663699"/>
                  </a:lnTo>
                  <a:lnTo>
                    <a:pt x="182058" y="1625599"/>
                  </a:lnTo>
                  <a:lnTo>
                    <a:pt x="165910" y="1587499"/>
                  </a:lnTo>
                  <a:lnTo>
                    <a:pt x="151503" y="1536699"/>
                  </a:lnTo>
                  <a:lnTo>
                    <a:pt x="138880" y="1498599"/>
                  </a:lnTo>
                  <a:lnTo>
                    <a:pt x="128084" y="1447799"/>
                  </a:lnTo>
                  <a:lnTo>
                    <a:pt x="119156" y="1409699"/>
                  </a:lnTo>
                  <a:lnTo>
                    <a:pt x="112139" y="1358899"/>
                  </a:lnTo>
                  <a:lnTo>
                    <a:pt x="107074" y="1308099"/>
                  </a:lnTo>
                  <a:lnTo>
                    <a:pt x="104004" y="1257299"/>
                  </a:lnTo>
                  <a:lnTo>
                    <a:pt x="102972" y="1219199"/>
                  </a:lnTo>
                  <a:lnTo>
                    <a:pt x="104004" y="1168399"/>
                  </a:lnTo>
                  <a:lnTo>
                    <a:pt x="107074" y="1117599"/>
                  </a:lnTo>
                  <a:lnTo>
                    <a:pt x="112139" y="1066799"/>
                  </a:lnTo>
                  <a:lnTo>
                    <a:pt x="119156" y="1028699"/>
                  </a:lnTo>
                  <a:lnTo>
                    <a:pt x="128084" y="977899"/>
                  </a:lnTo>
                  <a:lnTo>
                    <a:pt x="138880" y="927099"/>
                  </a:lnTo>
                  <a:lnTo>
                    <a:pt x="151503" y="888999"/>
                  </a:lnTo>
                  <a:lnTo>
                    <a:pt x="165910" y="838199"/>
                  </a:lnTo>
                  <a:lnTo>
                    <a:pt x="182058" y="800099"/>
                  </a:lnTo>
                  <a:lnTo>
                    <a:pt x="199907" y="761999"/>
                  </a:lnTo>
                  <a:lnTo>
                    <a:pt x="219412" y="723899"/>
                  </a:lnTo>
                  <a:lnTo>
                    <a:pt x="240533" y="673099"/>
                  </a:lnTo>
                  <a:lnTo>
                    <a:pt x="263228" y="634999"/>
                  </a:lnTo>
                  <a:lnTo>
                    <a:pt x="287453" y="596899"/>
                  </a:lnTo>
                  <a:lnTo>
                    <a:pt x="313167" y="558799"/>
                  </a:lnTo>
                  <a:lnTo>
                    <a:pt x="340327" y="520699"/>
                  </a:lnTo>
                  <a:lnTo>
                    <a:pt x="368893" y="495299"/>
                  </a:lnTo>
                  <a:lnTo>
                    <a:pt x="398820" y="457199"/>
                  </a:lnTo>
                  <a:lnTo>
                    <a:pt x="430067" y="419099"/>
                  </a:lnTo>
                  <a:lnTo>
                    <a:pt x="462592" y="393699"/>
                  </a:lnTo>
                  <a:lnTo>
                    <a:pt x="496353" y="368299"/>
                  </a:lnTo>
                  <a:lnTo>
                    <a:pt x="531308" y="330199"/>
                  </a:lnTo>
                  <a:lnTo>
                    <a:pt x="567414" y="304799"/>
                  </a:lnTo>
                  <a:lnTo>
                    <a:pt x="604629" y="279399"/>
                  </a:lnTo>
                  <a:lnTo>
                    <a:pt x="642911" y="253999"/>
                  </a:lnTo>
                  <a:lnTo>
                    <a:pt x="682218" y="241299"/>
                  </a:lnTo>
                  <a:lnTo>
                    <a:pt x="722508" y="215899"/>
                  </a:lnTo>
                  <a:lnTo>
                    <a:pt x="763738" y="190499"/>
                  </a:lnTo>
                  <a:lnTo>
                    <a:pt x="892649" y="152399"/>
                  </a:lnTo>
                  <a:lnTo>
                    <a:pt x="1075138" y="101599"/>
                  </a:lnTo>
                  <a:lnTo>
                    <a:pt x="1713046" y="101599"/>
                  </a:lnTo>
                  <a:lnTo>
                    <a:pt x="1671411" y="76199"/>
                  </a:lnTo>
                  <a:lnTo>
                    <a:pt x="1497538" y="25399"/>
                  </a:lnTo>
                  <a:lnTo>
                    <a:pt x="1452407" y="12699"/>
                  </a:lnTo>
                  <a:close/>
                </a:path>
                <a:path extrusionOk="0" h="2425700" w="2437129">
                  <a:moveTo>
                    <a:pt x="1713046" y="101599"/>
                  </a:moveTo>
                  <a:lnTo>
                    <a:pt x="1361834" y="101599"/>
                  </a:lnTo>
                  <a:lnTo>
                    <a:pt x="1544327" y="152399"/>
                  </a:lnTo>
                  <a:lnTo>
                    <a:pt x="1673239" y="190499"/>
                  </a:lnTo>
                  <a:lnTo>
                    <a:pt x="1714469" y="215899"/>
                  </a:lnTo>
                  <a:lnTo>
                    <a:pt x="1754759" y="241299"/>
                  </a:lnTo>
                  <a:lnTo>
                    <a:pt x="1794066" y="253999"/>
                  </a:lnTo>
                  <a:lnTo>
                    <a:pt x="1832348" y="279399"/>
                  </a:lnTo>
                  <a:lnTo>
                    <a:pt x="1869563" y="304799"/>
                  </a:lnTo>
                  <a:lnTo>
                    <a:pt x="1905668" y="330199"/>
                  </a:lnTo>
                  <a:lnTo>
                    <a:pt x="1940623" y="368299"/>
                  </a:lnTo>
                  <a:lnTo>
                    <a:pt x="1974383" y="393699"/>
                  </a:lnTo>
                  <a:lnTo>
                    <a:pt x="2006908" y="419099"/>
                  </a:lnTo>
                  <a:lnTo>
                    <a:pt x="2038155" y="457199"/>
                  </a:lnTo>
                  <a:lnTo>
                    <a:pt x="2068082" y="495299"/>
                  </a:lnTo>
                  <a:lnTo>
                    <a:pt x="2096647" y="520699"/>
                  </a:lnTo>
                  <a:lnTo>
                    <a:pt x="2123807" y="558799"/>
                  </a:lnTo>
                  <a:lnTo>
                    <a:pt x="2149520" y="596899"/>
                  </a:lnTo>
                  <a:lnTo>
                    <a:pt x="2173745" y="634999"/>
                  </a:lnTo>
                  <a:lnTo>
                    <a:pt x="2196439" y="673099"/>
                  </a:lnTo>
                  <a:lnTo>
                    <a:pt x="2217560" y="723899"/>
                  </a:lnTo>
                  <a:lnTo>
                    <a:pt x="2237065" y="761999"/>
                  </a:lnTo>
                  <a:lnTo>
                    <a:pt x="2254913" y="800099"/>
                  </a:lnTo>
                  <a:lnTo>
                    <a:pt x="2271061" y="838199"/>
                  </a:lnTo>
                  <a:lnTo>
                    <a:pt x="2285467" y="888999"/>
                  </a:lnTo>
                  <a:lnTo>
                    <a:pt x="2298089" y="927099"/>
                  </a:lnTo>
                  <a:lnTo>
                    <a:pt x="2308885" y="977899"/>
                  </a:lnTo>
                  <a:lnTo>
                    <a:pt x="2317813" y="1028699"/>
                  </a:lnTo>
                  <a:lnTo>
                    <a:pt x="2324830" y="1066799"/>
                  </a:lnTo>
                  <a:lnTo>
                    <a:pt x="2329895" y="1117599"/>
                  </a:lnTo>
                  <a:lnTo>
                    <a:pt x="2332964" y="1168399"/>
                  </a:lnTo>
                  <a:lnTo>
                    <a:pt x="2333997" y="1219199"/>
                  </a:lnTo>
                  <a:lnTo>
                    <a:pt x="2332964" y="1257299"/>
                  </a:lnTo>
                  <a:lnTo>
                    <a:pt x="2329895" y="1308099"/>
                  </a:lnTo>
                  <a:lnTo>
                    <a:pt x="2324830" y="1358899"/>
                  </a:lnTo>
                  <a:lnTo>
                    <a:pt x="2317813" y="1409699"/>
                  </a:lnTo>
                  <a:lnTo>
                    <a:pt x="2308885" y="1447799"/>
                  </a:lnTo>
                  <a:lnTo>
                    <a:pt x="2298089" y="1498599"/>
                  </a:lnTo>
                  <a:lnTo>
                    <a:pt x="2285467" y="1536699"/>
                  </a:lnTo>
                  <a:lnTo>
                    <a:pt x="2271061" y="1587499"/>
                  </a:lnTo>
                  <a:lnTo>
                    <a:pt x="2254913" y="1625599"/>
                  </a:lnTo>
                  <a:lnTo>
                    <a:pt x="2237065" y="1663699"/>
                  </a:lnTo>
                  <a:lnTo>
                    <a:pt x="2217560" y="1714499"/>
                  </a:lnTo>
                  <a:lnTo>
                    <a:pt x="2196439" y="1752599"/>
                  </a:lnTo>
                  <a:lnTo>
                    <a:pt x="2173745" y="1790699"/>
                  </a:lnTo>
                  <a:lnTo>
                    <a:pt x="2149520" y="1828799"/>
                  </a:lnTo>
                  <a:lnTo>
                    <a:pt x="2123807" y="1866899"/>
                  </a:lnTo>
                  <a:lnTo>
                    <a:pt x="2096647" y="1904999"/>
                  </a:lnTo>
                  <a:lnTo>
                    <a:pt x="2068082" y="1930399"/>
                  </a:lnTo>
                  <a:lnTo>
                    <a:pt x="2038155" y="1968499"/>
                  </a:lnTo>
                  <a:lnTo>
                    <a:pt x="2006908" y="2006599"/>
                  </a:lnTo>
                  <a:lnTo>
                    <a:pt x="1974383" y="2031999"/>
                  </a:lnTo>
                  <a:lnTo>
                    <a:pt x="1940623" y="2057399"/>
                  </a:lnTo>
                  <a:lnTo>
                    <a:pt x="1905668" y="2095499"/>
                  </a:lnTo>
                  <a:lnTo>
                    <a:pt x="1869563" y="2120899"/>
                  </a:lnTo>
                  <a:lnTo>
                    <a:pt x="1832348" y="2146299"/>
                  </a:lnTo>
                  <a:lnTo>
                    <a:pt x="1794066" y="2171699"/>
                  </a:lnTo>
                  <a:lnTo>
                    <a:pt x="1754759" y="2197099"/>
                  </a:lnTo>
                  <a:lnTo>
                    <a:pt x="1714469" y="2209799"/>
                  </a:lnTo>
                  <a:lnTo>
                    <a:pt x="1673239" y="2235199"/>
                  </a:lnTo>
                  <a:lnTo>
                    <a:pt x="1588125" y="2260599"/>
                  </a:lnTo>
                  <a:lnTo>
                    <a:pt x="1544327" y="2285999"/>
                  </a:lnTo>
                  <a:lnTo>
                    <a:pt x="1499756" y="2298699"/>
                  </a:lnTo>
                  <a:lnTo>
                    <a:pt x="1454456" y="2298699"/>
                  </a:lnTo>
                  <a:lnTo>
                    <a:pt x="1361834" y="2324099"/>
                  </a:lnTo>
                  <a:lnTo>
                    <a:pt x="1713046" y="2324099"/>
                  </a:lnTo>
                  <a:lnTo>
                    <a:pt x="1753880" y="2311399"/>
                  </a:lnTo>
                  <a:lnTo>
                    <a:pt x="1793878" y="2285999"/>
                  </a:lnTo>
                  <a:lnTo>
                    <a:pt x="1833006" y="2260599"/>
                  </a:lnTo>
                  <a:lnTo>
                    <a:pt x="1871231" y="2247899"/>
                  </a:lnTo>
                  <a:lnTo>
                    <a:pt x="1908517" y="2222499"/>
                  </a:lnTo>
                  <a:lnTo>
                    <a:pt x="1944832" y="2197099"/>
                  </a:lnTo>
                  <a:lnTo>
                    <a:pt x="1980140" y="2158999"/>
                  </a:lnTo>
                  <a:lnTo>
                    <a:pt x="2014408" y="2133599"/>
                  </a:lnTo>
                  <a:lnTo>
                    <a:pt x="2047601" y="2108199"/>
                  </a:lnTo>
                  <a:lnTo>
                    <a:pt x="2079686" y="2070099"/>
                  </a:lnTo>
                  <a:lnTo>
                    <a:pt x="2110628" y="2044699"/>
                  </a:lnTo>
                  <a:lnTo>
                    <a:pt x="2140394" y="2006599"/>
                  </a:lnTo>
                  <a:lnTo>
                    <a:pt x="2168948" y="1981199"/>
                  </a:lnTo>
                  <a:lnTo>
                    <a:pt x="2196258" y="1943099"/>
                  </a:lnTo>
                  <a:lnTo>
                    <a:pt x="2222288" y="1904999"/>
                  </a:lnTo>
                  <a:lnTo>
                    <a:pt x="2247005" y="1866899"/>
                  </a:lnTo>
                  <a:lnTo>
                    <a:pt x="2270375" y="1828799"/>
                  </a:lnTo>
                  <a:lnTo>
                    <a:pt x="2292363" y="1790699"/>
                  </a:lnTo>
                  <a:lnTo>
                    <a:pt x="2312936" y="1752599"/>
                  </a:lnTo>
                  <a:lnTo>
                    <a:pt x="2332059" y="1701799"/>
                  </a:lnTo>
                  <a:lnTo>
                    <a:pt x="2349698" y="1663699"/>
                  </a:lnTo>
                  <a:lnTo>
                    <a:pt x="2365819" y="1625599"/>
                  </a:lnTo>
                  <a:lnTo>
                    <a:pt x="2380387" y="1574799"/>
                  </a:lnTo>
                  <a:lnTo>
                    <a:pt x="2393370" y="1536699"/>
                  </a:lnTo>
                  <a:lnTo>
                    <a:pt x="2404733" y="1498599"/>
                  </a:lnTo>
                  <a:lnTo>
                    <a:pt x="2414440" y="1447799"/>
                  </a:lnTo>
                  <a:lnTo>
                    <a:pt x="2422460" y="1396999"/>
                  </a:lnTo>
                  <a:lnTo>
                    <a:pt x="2428756" y="1358899"/>
                  </a:lnTo>
                  <a:lnTo>
                    <a:pt x="2433296" y="1308099"/>
                  </a:lnTo>
                  <a:lnTo>
                    <a:pt x="2436045" y="1257299"/>
                  </a:lnTo>
                  <a:lnTo>
                    <a:pt x="2436969" y="1219199"/>
                  </a:lnTo>
                  <a:lnTo>
                    <a:pt x="2436045" y="1168399"/>
                  </a:lnTo>
                  <a:lnTo>
                    <a:pt x="2433296" y="1117599"/>
                  </a:lnTo>
                  <a:lnTo>
                    <a:pt x="2428756" y="1066799"/>
                  </a:lnTo>
                  <a:lnTo>
                    <a:pt x="2422460" y="1028699"/>
                  </a:lnTo>
                  <a:lnTo>
                    <a:pt x="2414440" y="977899"/>
                  </a:lnTo>
                  <a:lnTo>
                    <a:pt x="2404733" y="939799"/>
                  </a:lnTo>
                  <a:lnTo>
                    <a:pt x="2393370" y="888999"/>
                  </a:lnTo>
                  <a:lnTo>
                    <a:pt x="2380387" y="850899"/>
                  </a:lnTo>
                  <a:lnTo>
                    <a:pt x="2365819" y="800099"/>
                  </a:lnTo>
                  <a:lnTo>
                    <a:pt x="2349698" y="761999"/>
                  </a:lnTo>
                  <a:lnTo>
                    <a:pt x="2332059" y="723899"/>
                  </a:lnTo>
                  <a:lnTo>
                    <a:pt x="2312936" y="673099"/>
                  </a:lnTo>
                  <a:lnTo>
                    <a:pt x="2292363" y="634999"/>
                  </a:lnTo>
                  <a:lnTo>
                    <a:pt x="2270375" y="596899"/>
                  </a:lnTo>
                  <a:lnTo>
                    <a:pt x="2247005" y="558799"/>
                  </a:lnTo>
                  <a:lnTo>
                    <a:pt x="2222288" y="520699"/>
                  </a:lnTo>
                  <a:lnTo>
                    <a:pt x="2196258" y="482599"/>
                  </a:lnTo>
                  <a:lnTo>
                    <a:pt x="2168948" y="457199"/>
                  </a:lnTo>
                  <a:lnTo>
                    <a:pt x="2140394" y="419099"/>
                  </a:lnTo>
                  <a:lnTo>
                    <a:pt x="2110628" y="380999"/>
                  </a:lnTo>
                  <a:lnTo>
                    <a:pt x="2079686" y="355599"/>
                  </a:lnTo>
                  <a:lnTo>
                    <a:pt x="2047601" y="317499"/>
                  </a:lnTo>
                  <a:lnTo>
                    <a:pt x="2014408" y="292099"/>
                  </a:lnTo>
                  <a:lnTo>
                    <a:pt x="1980140" y="266699"/>
                  </a:lnTo>
                  <a:lnTo>
                    <a:pt x="1944832" y="241299"/>
                  </a:lnTo>
                  <a:lnTo>
                    <a:pt x="1908517" y="215899"/>
                  </a:lnTo>
                  <a:lnTo>
                    <a:pt x="1871231" y="190499"/>
                  </a:lnTo>
                  <a:lnTo>
                    <a:pt x="1833006" y="165099"/>
                  </a:lnTo>
                  <a:lnTo>
                    <a:pt x="1793878" y="139699"/>
                  </a:lnTo>
                  <a:lnTo>
                    <a:pt x="1753880" y="114299"/>
                  </a:lnTo>
                  <a:lnTo>
                    <a:pt x="1713046" y="101599"/>
                  </a:lnTo>
                  <a:close/>
                </a:path>
                <a:path extrusionOk="0" h="2425700" w="2437129">
                  <a:moveTo>
                    <a:pt x="1360390" y="0"/>
                  </a:moveTo>
                  <a:lnTo>
                    <a:pt x="1076582" y="0"/>
                  </a:lnTo>
                  <a:lnTo>
                    <a:pt x="1030293" y="12699"/>
                  </a:lnTo>
                  <a:lnTo>
                    <a:pt x="1406680" y="12699"/>
                  </a:lnTo>
                  <a:lnTo>
                    <a:pt x="1360390" y="0"/>
                  </a:lnTo>
                  <a:close/>
                </a:path>
              </a:pathLst>
            </a:custGeom>
            <a:solidFill>
              <a:srgbClr val="45297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8" name="Google Shape;188;p9"/>
            <p:cNvSpPr/>
            <p:nvPr/>
          </p:nvSpPr>
          <p:spPr>
            <a:xfrm>
              <a:off x="5761747" y="5911876"/>
              <a:ext cx="1200150" cy="1195705"/>
            </a:xfrm>
            <a:custGeom>
              <a:rect b="b" l="l" r="r" t="t"/>
              <a:pathLst>
                <a:path extrusionOk="0" h="1195704" w="1200150">
                  <a:moveTo>
                    <a:pt x="102972" y="0"/>
                  </a:moveTo>
                  <a:lnTo>
                    <a:pt x="0" y="0"/>
                  </a:lnTo>
                  <a:lnTo>
                    <a:pt x="1812" y="47720"/>
                  </a:lnTo>
                  <a:lnTo>
                    <a:pt x="5445" y="94960"/>
                  </a:lnTo>
                  <a:lnTo>
                    <a:pt x="10864" y="141685"/>
                  </a:lnTo>
                  <a:lnTo>
                    <a:pt x="18035" y="187860"/>
                  </a:lnTo>
                  <a:lnTo>
                    <a:pt x="26922" y="233451"/>
                  </a:lnTo>
                  <a:lnTo>
                    <a:pt x="37492" y="278423"/>
                  </a:lnTo>
                  <a:lnTo>
                    <a:pt x="49710" y="322742"/>
                  </a:lnTo>
                  <a:lnTo>
                    <a:pt x="63542" y="366374"/>
                  </a:lnTo>
                  <a:lnTo>
                    <a:pt x="78952" y="409283"/>
                  </a:lnTo>
                  <a:lnTo>
                    <a:pt x="95908" y="451437"/>
                  </a:lnTo>
                  <a:lnTo>
                    <a:pt x="114374" y="492799"/>
                  </a:lnTo>
                  <a:lnTo>
                    <a:pt x="134316" y="533337"/>
                  </a:lnTo>
                  <a:lnTo>
                    <a:pt x="155700" y="573014"/>
                  </a:lnTo>
                  <a:lnTo>
                    <a:pt x="178490" y="611798"/>
                  </a:lnTo>
                  <a:lnTo>
                    <a:pt x="202654" y="649653"/>
                  </a:lnTo>
                  <a:lnTo>
                    <a:pt x="228155" y="686545"/>
                  </a:lnTo>
                  <a:lnTo>
                    <a:pt x="254961" y="722440"/>
                  </a:lnTo>
                  <a:lnTo>
                    <a:pt x="283035" y="757303"/>
                  </a:lnTo>
                  <a:lnTo>
                    <a:pt x="312345" y="791099"/>
                  </a:lnTo>
                  <a:lnTo>
                    <a:pt x="342855" y="823795"/>
                  </a:lnTo>
                  <a:lnTo>
                    <a:pt x="374531" y="855355"/>
                  </a:lnTo>
                  <a:lnTo>
                    <a:pt x="407339" y="885746"/>
                  </a:lnTo>
                  <a:lnTo>
                    <a:pt x="441244" y="914933"/>
                  </a:lnTo>
                  <a:lnTo>
                    <a:pt x="476212" y="942882"/>
                  </a:lnTo>
                  <a:lnTo>
                    <a:pt x="512208" y="969557"/>
                  </a:lnTo>
                  <a:lnTo>
                    <a:pt x="549199" y="994925"/>
                  </a:lnTo>
                  <a:lnTo>
                    <a:pt x="587148" y="1018951"/>
                  </a:lnTo>
                  <a:lnTo>
                    <a:pt x="626023" y="1041602"/>
                  </a:lnTo>
                  <a:lnTo>
                    <a:pt x="665788" y="1062841"/>
                  </a:lnTo>
                  <a:lnTo>
                    <a:pt x="706410" y="1082635"/>
                  </a:lnTo>
                  <a:lnTo>
                    <a:pt x="747853" y="1100950"/>
                  </a:lnTo>
                  <a:lnTo>
                    <a:pt x="790084" y="1117751"/>
                  </a:lnTo>
                  <a:lnTo>
                    <a:pt x="833067" y="1133003"/>
                  </a:lnTo>
                  <a:lnTo>
                    <a:pt x="876769" y="1146672"/>
                  </a:lnTo>
                  <a:lnTo>
                    <a:pt x="921155" y="1158725"/>
                  </a:lnTo>
                  <a:lnTo>
                    <a:pt x="966191" y="1169125"/>
                  </a:lnTo>
                  <a:lnTo>
                    <a:pt x="1011842" y="1177839"/>
                  </a:lnTo>
                  <a:lnTo>
                    <a:pt x="1058073" y="1184833"/>
                  </a:lnTo>
                  <a:lnTo>
                    <a:pt x="1104851" y="1190071"/>
                  </a:lnTo>
                  <a:lnTo>
                    <a:pt x="1152141" y="1193520"/>
                  </a:lnTo>
                  <a:lnTo>
                    <a:pt x="1199908" y="1195145"/>
                  </a:lnTo>
                  <a:lnTo>
                    <a:pt x="1199908" y="1092173"/>
                  </a:lnTo>
                  <a:lnTo>
                    <a:pt x="1151585" y="1090365"/>
                  </a:lnTo>
                  <a:lnTo>
                    <a:pt x="1103802" y="1086519"/>
                  </a:lnTo>
                  <a:lnTo>
                    <a:pt x="1056602" y="1080679"/>
                  </a:lnTo>
                  <a:lnTo>
                    <a:pt x="1010027" y="1072887"/>
                  </a:lnTo>
                  <a:lnTo>
                    <a:pt x="964120" y="1063186"/>
                  </a:lnTo>
                  <a:lnTo>
                    <a:pt x="918924" y="1051619"/>
                  </a:lnTo>
                  <a:lnTo>
                    <a:pt x="874480" y="1038228"/>
                  </a:lnTo>
                  <a:lnTo>
                    <a:pt x="830833" y="1023056"/>
                  </a:lnTo>
                  <a:lnTo>
                    <a:pt x="788024" y="1006145"/>
                  </a:lnTo>
                  <a:lnTo>
                    <a:pt x="746097" y="987539"/>
                  </a:lnTo>
                  <a:lnTo>
                    <a:pt x="705093" y="967280"/>
                  </a:lnTo>
                  <a:lnTo>
                    <a:pt x="665056" y="945410"/>
                  </a:lnTo>
                  <a:lnTo>
                    <a:pt x="626028" y="921972"/>
                  </a:lnTo>
                  <a:lnTo>
                    <a:pt x="588052" y="897009"/>
                  </a:lnTo>
                  <a:lnTo>
                    <a:pt x="551170" y="870563"/>
                  </a:lnTo>
                  <a:lnTo>
                    <a:pt x="515425" y="842678"/>
                  </a:lnTo>
                  <a:lnTo>
                    <a:pt x="480860" y="813395"/>
                  </a:lnTo>
                  <a:lnTo>
                    <a:pt x="447517" y="782758"/>
                  </a:lnTo>
                  <a:lnTo>
                    <a:pt x="415439" y="750809"/>
                  </a:lnTo>
                  <a:lnTo>
                    <a:pt x="384669" y="717590"/>
                  </a:lnTo>
                  <a:lnTo>
                    <a:pt x="355249" y="683145"/>
                  </a:lnTo>
                  <a:lnTo>
                    <a:pt x="327222" y="647516"/>
                  </a:lnTo>
                  <a:lnTo>
                    <a:pt x="300631" y="610745"/>
                  </a:lnTo>
                  <a:lnTo>
                    <a:pt x="275518" y="572876"/>
                  </a:lnTo>
                  <a:lnTo>
                    <a:pt x="251926" y="533951"/>
                  </a:lnTo>
                  <a:lnTo>
                    <a:pt x="229897" y="494012"/>
                  </a:lnTo>
                  <a:lnTo>
                    <a:pt x="209475" y="453103"/>
                  </a:lnTo>
                  <a:lnTo>
                    <a:pt x="190701" y="411265"/>
                  </a:lnTo>
                  <a:lnTo>
                    <a:pt x="173619" y="368542"/>
                  </a:lnTo>
                  <a:lnTo>
                    <a:pt x="158271" y="324976"/>
                  </a:lnTo>
                  <a:lnTo>
                    <a:pt x="144699" y="280610"/>
                  </a:lnTo>
                  <a:lnTo>
                    <a:pt x="132947" y="235487"/>
                  </a:lnTo>
                  <a:lnTo>
                    <a:pt x="123058" y="189648"/>
                  </a:lnTo>
                  <a:lnTo>
                    <a:pt x="115072" y="143138"/>
                  </a:lnTo>
                  <a:lnTo>
                    <a:pt x="109035" y="95998"/>
                  </a:lnTo>
                  <a:lnTo>
                    <a:pt x="104987" y="48271"/>
                  </a:lnTo>
                  <a:lnTo>
                    <a:pt x="102972" y="0"/>
                  </a:lnTo>
                  <a:close/>
                </a:path>
              </a:pathLst>
            </a:custGeom>
            <a:solidFill>
              <a:srgbClr val="F15F22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89" name="Google Shape;189;p9"/>
          <p:cNvSpPr txBox="1"/>
          <p:nvPr/>
        </p:nvSpPr>
        <p:spPr>
          <a:xfrm>
            <a:off x="6007336" y="5404827"/>
            <a:ext cx="1990097" cy="8181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11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01</a:t>
            </a:r>
            <a:endParaRPr sz="27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Caixinha</a:t>
            </a:r>
            <a:endParaRPr sz="19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90" name="Google Shape;190;p9"/>
          <p:cNvGrpSpPr/>
          <p:nvPr/>
        </p:nvGrpSpPr>
        <p:grpSpPr>
          <a:xfrm>
            <a:off x="8657429" y="4499951"/>
            <a:ext cx="2795961" cy="2782942"/>
            <a:chOff x="8833586" y="4681766"/>
            <a:chExt cx="2437132" cy="2425784"/>
          </a:xfrm>
        </p:grpSpPr>
        <p:sp>
          <p:nvSpPr>
            <p:cNvPr id="191" name="Google Shape;191;p9"/>
            <p:cNvSpPr/>
            <p:nvPr/>
          </p:nvSpPr>
          <p:spPr>
            <a:xfrm>
              <a:off x="8833586" y="4681766"/>
              <a:ext cx="2437130" cy="2425700"/>
            </a:xfrm>
            <a:custGeom>
              <a:rect b="b" l="l" r="r" t="t"/>
              <a:pathLst>
                <a:path extrusionOk="0" h="2425700" w="2437129">
                  <a:moveTo>
                    <a:pt x="1406680" y="2412999"/>
                  </a:moveTo>
                  <a:lnTo>
                    <a:pt x="1030289" y="2412999"/>
                  </a:lnTo>
                  <a:lnTo>
                    <a:pt x="1076579" y="2425699"/>
                  </a:lnTo>
                  <a:lnTo>
                    <a:pt x="1360390" y="2425699"/>
                  </a:lnTo>
                  <a:lnTo>
                    <a:pt x="1406680" y="2412999"/>
                  </a:lnTo>
                  <a:close/>
                </a:path>
                <a:path extrusionOk="0" h="2425700" w="2437129">
                  <a:moveTo>
                    <a:pt x="1452407" y="12699"/>
                  </a:moveTo>
                  <a:lnTo>
                    <a:pt x="984561" y="12699"/>
                  </a:lnTo>
                  <a:lnTo>
                    <a:pt x="939430" y="25399"/>
                  </a:lnTo>
                  <a:lnTo>
                    <a:pt x="765557" y="76199"/>
                  </a:lnTo>
                  <a:lnTo>
                    <a:pt x="723922" y="101599"/>
                  </a:lnTo>
                  <a:lnTo>
                    <a:pt x="683089" y="114299"/>
                  </a:lnTo>
                  <a:lnTo>
                    <a:pt x="643091" y="139699"/>
                  </a:lnTo>
                  <a:lnTo>
                    <a:pt x="603962" y="165099"/>
                  </a:lnTo>
                  <a:lnTo>
                    <a:pt x="565738" y="190499"/>
                  </a:lnTo>
                  <a:lnTo>
                    <a:pt x="528451" y="215899"/>
                  </a:lnTo>
                  <a:lnTo>
                    <a:pt x="492137" y="241299"/>
                  </a:lnTo>
                  <a:lnTo>
                    <a:pt x="456829" y="266699"/>
                  </a:lnTo>
                  <a:lnTo>
                    <a:pt x="422561" y="292099"/>
                  </a:lnTo>
                  <a:lnTo>
                    <a:pt x="389367" y="317499"/>
                  </a:lnTo>
                  <a:lnTo>
                    <a:pt x="357283" y="355599"/>
                  </a:lnTo>
                  <a:lnTo>
                    <a:pt x="326340" y="380999"/>
                  </a:lnTo>
                  <a:lnTo>
                    <a:pt x="296575" y="419099"/>
                  </a:lnTo>
                  <a:lnTo>
                    <a:pt x="268020" y="457199"/>
                  </a:lnTo>
                  <a:lnTo>
                    <a:pt x="240711" y="482599"/>
                  </a:lnTo>
                  <a:lnTo>
                    <a:pt x="214681" y="520699"/>
                  </a:lnTo>
                  <a:lnTo>
                    <a:pt x="189963" y="558799"/>
                  </a:lnTo>
                  <a:lnTo>
                    <a:pt x="166594" y="596899"/>
                  </a:lnTo>
                  <a:lnTo>
                    <a:pt x="144606" y="634999"/>
                  </a:lnTo>
                  <a:lnTo>
                    <a:pt x="124033" y="673099"/>
                  </a:lnTo>
                  <a:lnTo>
                    <a:pt x="104910" y="723899"/>
                  </a:lnTo>
                  <a:lnTo>
                    <a:pt x="87271" y="761999"/>
                  </a:lnTo>
                  <a:lnTo>
                    <a:pt x="71150" y="800099"/>
                  </a:lnTo>
                  <a:lnTo>
                    <a:pt x="56581" y="850899"/>
                  </a:lnTo>
                  <a:lnTo>
                    <a:pt x="43599" y="888999"/>
                  </a:lnTo>
                  <a:lnTo>
                    <a:pt x="32236" y="939799"/>
                  </a:lnTo>
                  <a:lnTo>
                    <a:pt x="22528" y="977899"/>
                  </a:lnTo>
                  <a:lnTo>
                    <a:pt x="14509" y="1028699"/>
                  </a:lnTo>
                  <a:lnTo>
                    <a:pt x="8212" y="1066799"/>
                  </a:lnTo>
                  <a:lnTo>
                    <a:pt x="3672" y="1117599"/>
                  </a:lnTo>
                  <a:lnTo>
                    <a:pt x="923" y="1168399"/>
                  </a:lnTo>
                  <a:lnTo>
                    <a:pt x="0" y="1219199"/>
                  </a:lnTo>
                  <a:lnTo>
                    <a:pt x="923" y="1257299"/>
                  </a:lnTo>
                  <a:lnTo>
                    <a:pt x="3672" y="1308099"/>
                  </a:lnTo>
                  <a:lnTo>
                    <a:pt x="8212" y="1358899"/>
                  </a:lnTo>
                  <a:lnTo>
                    <a:pt x="14509" y="1396999"/>
                  </a:lnTo>
                  <a:lnTo>
                    <a:pt x="22528" y="1447799"/>
                  </a:lnTo>
                  <a:lnTo>
                    <a:pt x="32236" y="1498599"/>
                  </a:lnTo>
                  <a:lnTo>
                    <a:pt x="43599" y="1536699"/>
                  </a:lnTo>
                  <a:lnTo>
                    <a:pt x="56581" y="1574799"/>
                  </a:lnTo>
                  <a:lnTo>
                    <a:pt x="71150" y="1625599"/>
                  </a:lnTo>
                  <a:lnTo>
                    <a:pt x="87271" y="1663699"/>
                  </a:lnTo>
                  <a:lnTo>
                    <a:pt x="104910" y="1701799"/>
                  </a:lnTo>
                  <a:lnTo>
                    <a:pt x="124033" y="1752599"/>
                  </a:lnTo>
                  <a:lnTo>
                    <a:pt x="144606" y="1790699"/>
                  </a:lnTo>
                  <a:lnTo>
                    <a:pt x="166594" y="1828799"/>
                  </a:lnTo>
                  <a:lnTo>
                    <a:pt x="189963" y="1866899"/>
                  </a:lnTo>
                  <a:lnTo>
                    <a:pt x="214681" y="1904999"/>
                  </a:lnTo>
                  <a:lnTo>
                    <a:pt x="240711" y="1943099"/>
                  </a:lnTo>
                  <a:lnTo>
                    <a:pt x="268020" y="1981199"/>
                  </a:lnTo>
                  <a:lnTo>
                    <a:pt x="296575" y="2006599"/>
                  </a:lnTo>
                  <a:lnTo>
                    <a:pt x="326340" y="2044699"/>
                  </a:lnTo>
                  <a:lnTo>
                    <a:pt x="357283" y="2070099"/>
                  </a:lnTo>
                  <a:lnTo>
                    <a:pt x="389367" y="2108199"/>
                  </a:lnTo>
                  <a:lnTo>
                    <a:pt x="422561" y="2133599"/>
                  </a:lnTo>
                  <a:lnTo>
                    <a:pt x="456829" y="2158999"/>
                  </a:lnTo>
                  <a:lnTo>
                    <a:pt x="492137" y="2197099"/>
                  </a:lnTo>
                  <a:lnTo>
                    <a:pt x="528451" y="2222499"/>
                  </a:lnTo>
                  <a:lnTo>
                    <a:pt x="565738" y="2247899"/>
                  </a:lnTo>
                  <a:lnTo>
                    <a:pt x="603962" y="2260599"/>
                  </a:lnTo>
                  <a:lnTo>
                    <a:pt x="643091" y="2285999"/>
                  </a:lnTo>
                  <a:lnTo>
                    <a:pt x="683089" y="2311399"/>
                  </a:lnTo>
                  <a:lnTo>
                    <a:pt x="723922" y="2324099"/>
                  </a:lnTo>
                  <a:lnTo>
                    <a:pt x="765557" y="2349499"/>
                  </a:lnTo>
                  <a:lnTo>
                    <a:pt x="807960" y="2362199"/>
                  </a:lnTo>
                  <a:lnTo>
                    <a:pt x="984561" y="2412999"/>
                  </a:lnTo>
                  <a:lnTo>
                    <a:pt x="1452407" y="2412999"/>
                  </a:lnTo>
                  <a:lnTo>
                    <a:pt x="1629009" y="2362199"/>
                  </a:lnTo>
                  <a:lnTo>
                    <a:pt x="1671411" y="2349499"/>
                  </a:lnTo>
                  <a:lnTo>
                    <a:pt x="1713046" y="2324099"/>
                  </a:lnTo>
                  <a:lnTo>
                    <a:pt x="1075136" y="2324099"/>
                  </a:lnTo>
                  <a:lnTo>
                    <a:pt x="982516" y="2298699"/>
                  </a:lnTo>
                  <a:lnTo>
                    <a:pt x="937216" y="2298699"/>
                  </a:lnTo>
                  <a:lnTo>
                    <a:pt x="892645" y="2285999"/>
                  </a:lnTo>
                  <a:lnTo>
                    <a:pt x="848847" y="2260599"/>
                  </a:lnTo>
                  <a:lnTo>
                    <a:pt x="763734" y="2235199"/>
                  </a:lnTo>
                  <a:lnTo>
                    <a:pt x="722504" y="2209799"/>
                  </a:lnTo>
                  <a:lnTo>
                    <a:pt x="682214" y="2197099"/>
                  </a:lnTo>
                  <a:lnTo>
                    <a:pt x="642907" y="2171699"/>
                  </a:lnTo>
                  <a:lnTo>
                    <a:pt x="604625" y="2146299"/>
                  </a:lnTo>
                  <a:lnTo>
                    <a:pt x="567410" y="2120899"/>
                  </a:lnTo>
                  <a:lnTo>
                    <a:pt x="531304" y="2095499"/>
                  </a:lnTo>
                  <a:lnTo>
                    <a:pt x="496350" y="2057399"/>
                  </a:lnTo>
                  <a:lnTo>
                    <a:pt x="462589" y="2031999"/>
                  </a:lnTo>
                  <a:lnTo>
                    <a:pt x="430064" y="2006599"/>
                  </a:lnTo>
                  <a:lnTo>
                    <a:pt x="398817" y="1968499"/>
                  </a:lnTo>
                  <a:lnTo>
                    <a:pt x="368889" y="1930399"/>
                  </a:lnTo>
                  <a:lnTo>
                    <a:pt x="340325" y="1904999"/>
                  </a:lnTo>
                  <a:lnTo>
                    <a:pt x="313164" y="1866899"/>
                  </a:lnTo>
                  <a:lnTo>
                    <a:pt x="287451" y="1828799"/>
                  </a:lnTo>
                  <a:lnTo>
                    <a:pt x="263226" y="1790699"/>
                  </a:lnTo>
                  <a:lnTo>
                    <a:pt x="240532" y="1752599"/>
                  </a:lnTo>
                  <a:lnTo>
                    <a:pt x="219411" y="1714499"/>
                  </a:lnTo>
                  <a:lnTo>
                    <a:pt x="199905" y="1663699"/>
                  </a:lnTo>
                  <a:lnTo>
                    <a:pt x="182057" y="1625599"/>
                  </a:lnTo>
                  <a:lnTo>
                    <a:pt x="165909" y="1587499"/>
                  </a:lnTo>
                  <a:lnTo>
                    <a:pt x="151502" y="1536699"/>
                  </a:lnTo>
                  <a:lnTo>
                    <a:pt x="138880" y="1498599"/>
                  </a:lnTo>
                  <a:lnTo>
                    <a:pt x="128084" y="1447799"/>
                  </a:lnTo>
                  <a:lnTo>
                    <a:pt x="119156" y="1409699"/>
                  </a:lnTo>
                  <a:lnTo>
                    <a:pt x="112138" y="1358899"/>
                  </a:lnTo>
                  <a:lnTo>
                    <a:pt x="107074" y="1308099"/>
                  </a:lnTo>
                  <a:lnTo>
                    <a:pt x="104004" y="1257299"/>
                  </a:lnTo>
                  <a:lnTo>
                    <a:pt x="102972" y="1219199"/>
                  </a:lnTo>
                  <a:lnTo>
                    <a:pt x="104004" y="1168399"/>
                  </a:lnTo>
                  <a:lnTo>
                    <a:pt x="107074" y="1117599"/>
                  </a:lnTo>
                  <a:lnTo>
                    <a:pt x="112138" y="1066799"/>
                  </a:lnTo>
                  <a:lnTo>
                    <a:pt x="119156" y="1028699"/>
                  </a:lnTo>
                  <a:lnTo>
                    <a:pt x="128084" y="977899"/>
                  </a:lnTo>
                  <a:lnTo>
                    <a:pt x="138880" y="927099"/>
                  </a:lnTo>
                  <a:lnTo>
                    <a:pt x="151502" y="888999"/>
                  </a:lnTo>
                  <a:lnTo>
                    <a:pt x="165909" y="838199"/>
                  </a:lnTo>
                  <a:lnTo>
                    <a:pt x="182057" y="800099"/>
                  </a:lnTo>
                  <a:lnTo>
                    <a:pt x="199905" y="761999"/>
                  </a:lnTo>
                  <a:lnTo>
                    <a:pt x="219411" y="723899"/>
                  </a:lnTo>
                  <a:lnTo>
                    <a:pt x="240532" y="673099"/>
                  </a:lnTo>
                  <a:lnTo>
                    <a:pt x="263226" y="634999"/>
                  </a:lnTo>
                  <a:lnTo>
                    <a:pt x="287451" y="596899"/>
                  </a:lnTo>
                  <a:lnTo>
                    <a:pt x="313164" y="558799"/>
                  </a:lnTo>
                  <a:lnTo>
                    <a:pt x="340325" y="520699"/>
                  </a:lnTo>
                  <a:lnTo>
                    <a:pt x="368889" y="495299"/>
                  </a:lnTo>
                  <a:lnTo>
                    <a:pt x="398817" y="457199"/>
                  </a:lnTo>
                  <a:lnTo>
                    <a:pt x="430064" y="419099"/>
                  </a:lnTo>
                  <a:lnTo>
                    <a:pt x="462589" y="393699"/>
                  </a:lnTo>
                  <a:lnTo>
                    <a:pt x="496350" y="368299"/>
                  </a:lnTo>
                  <a:lnTo>
                    <a:pt x="531304" y="330199"/>
                  </a:lnTo>
                  <a:lnTo>
                    <a:pt x="567410" y="304799"/>
                  </a:lnTo>
                  <a:lnTo>
                    <a:pt x="604625" y="279399"/>
                  </a:lnTo>
                  <a:lnTo>
                    <a:pt x="642907" y="253999"/>
                  </a:lnTo>
                  <a:lnTo>
                    <a:pt x="682214" y="241299"/>
                  </a:lnTo>
                  <a:lnTo>
                    <a:pt x="722504" y="215899"/>
                  </a:lnTo>
                  <a:lnTo>
                    <a:pt x="763734" y="190499"/>
                  </a:lnTo>
                  <a:lnTo>
                    <a:pt x="892645" y="152399"/>
                  </a:lnTo>
                  <a:lnTo>
                    <a:pt x="1075136" y="101599"/>
                  </a:lnTo>
                  <a:lnTo>
                    <a:pt x="1713046" y="101599"/>
                  </a:lnTo>
                  <a:lnTo>
                    <a:pt x="1671411" y="76199"/>
                  </a:lnTo>
                  <a:lnTo>
                    <a:pt x="1497538" y="25399"/>
                  </a:lnTo>
                  <a:lnTo>
                    <a:pt x="1452407" y="12699"/>
                  </a:lnTo>
                  <a:close/>
                </a:path>
                <a:path extrusionOk="0" h="2425700" w="2437129">
                  <a:moveTo>
                    <a:pt x="1713046" y="101599"/>
                  </a:moveTo>
                  <a:lnTo>
                    <a:pt x="1361833" y="101599"/>
                  </a:lnTo>
                  <a:lnTo>
                    <a:pt x="1544323" y="152399"/>
                  </a:lnTo>
                  <a:lnTo>
                    <a:pt x="1673235" y="190499"/>
                  </a:lnTo>
                  <a:lnTo>
                    <a:pt x="1714465" y="215899"/>
                  </a:lnTo>
                  <a:lnTo>
                    <a:pt x="1754755" y="241299"/>
                  </a:lnTo>
                  <a:lnTo>
                    <a:pt x="1794062" y="253999"/>
                  </a:lnTo>
                  <a:lnTo>
                    <a:pt x="1832344" y="279399"/>
                  </a:lnTo>
                  <a:lnTo>
                    <a:pt x="1869559" y="304799"/>
                  </a:lnTo>
                  <a:lnTo>
                    <a:pt x="1905665" y="330199"/>
                  </a:lnTo>
                  <a:lnTo>
                    <a:pt x="1940619" y="368299"/>
                  </a:lnTo>
                  <a:lnTo>
                    <a:pt x="1974380" y="393699"/>
                  </a:lnTo>
                  <a:lnTo>
                    <a:pt x="2006905" y="419099"/>
                  </a:lnTo>
                  <a:lnTo>
                    <a:pt x="2038152" y="457199"/>
                  </a:lnTo>
                  <a:lnTo>
                    <a:pt x="2068079" y="495299"/>
                  </a:lnTo>
                  <a:lnTo>
                    <a:pt x="2096644" y="520699"/>
                  </a:lnTo>
                  <a:lnTo>
                    <a:pt x="2123804" y="558799"/>
                  </a:lnTo>
                  <a:lnTo>
                    <a:pt x="2149518" y="596899"/>
                  </a:lnTo>
                  <a:lnTo>
                    <a:pt x="2173743" y="634999"/>
                  </a:lnTo>
                  <a:lnTo>
                    <a:pt x="2196437" y="673099"/>
                  </a:lnTo>
                  <a:lnTo>
                    <a:pt x="2217558" y="723899"/>
                  </a:lnTo>
                  <a:lnTo>
                    <a:pt x="2237063" y="761999"/>
                  </a:lnTo>
                  <a:lnTo>
                    <a:pt x="2254911" y="800099"/>
                  </a:lnTo>
                  <a:lnTo>
                    <a:pt x="2271060" y="838199"/>
                  </a:lnTo>
                  <a:lnTo>
                    <a:pt x="2285466" y="888999"/>
                  </a:lnTo>
                  <a:lnTo>
                    <a:pt x="2298089" y="927099"/>
                  </a:lnTo>
                  <a:lnTo>
                    <a:pt x="2308885" y="977899"/>
                  </a:lnTo>
                  <a:lnTo>
                    <a:pt x="2317813" y="1028699"/>
                  </a:lnTo>
                  <a:lnTo>
                    <a:pt x="2324830" y="1066799"/>
                  </a:lnTo>
                  <a:lnTo>
                    <a:pt x="2329895" y="1117599"/>
                  </a:lnTo>
                  <a:lnTo>
                    <a:pt x="2332964" y="1168399"/>
                  </a:lnTo>
                  <a:lnTo>
                    <a:pt x="2333997" y="1219199"/>
                  </a:lnTo>
                  <a:lnTo>
                    <a:pt x="2332964" y="1257299"/>
                  </a:lnTo>
                  <a:lnTo>
                    <a:pt x="2329895" y="1308099"/>
                  </a:lnTo>
                  <a:lnTo>
                    <a:pt x="2324830" y="1358899"/>
                  </a:lnTo>
                  <a:lnTo>
                    <a:pt x="2317813" y="1409699"/>
                  </a:lnTo>
                  <a:lnTo>
                    <a:pt x="2308885" y="1447799"/>
                  </a:lnTo>
                  <a:lnTo>
                    <a:pt x="2298089" y="1498599"/>
                  </a:lnTo>
                  <a:lnTo>
                    <a:pt x="2285466" y="1536699"/>
                  </a:lnTo>
                  <a:lnTo>
                    <a:pt x="2271060" y="1587499"/>
                  </a:lnTo>
                  <a:lnTo>
                    <a:pt x="2254911" y="1625599"/>
                  </a:lnTo>
                  <a:lnTo>
                    <a:pt x="2237063" y="1663699"/>
                  </a:lnTo>
                  <a:lnTo>
                    <a:pt x="2217558" y="1714499"/>
                  </a:lnTo>
                  <a:lnTo>
                    <a:pt x="2196437" y="1752599"/>
                  </a:lnTo>
                  <a:lnTo>
                    <a:pt x="2173743" y="1790699"/>
                  </a:lnTo>
                  <a:lnTo>
                    <a:pt x="2149518" y="1828799"/>
                  </a:lnTo>
                  <a:lnTo>
                    <a:pt x="2123804" y="1866899"/>
                  </a:lnTo>
                  <a:lnTo>
                    <a:pt x="2096644" y="1904999"/>
                  </a:lnTo>
                  <a:lnTo>
                    <a:pt x="2068079" y="1930399"/>
                  </a:lnTo>
                  <a:lnTo>
                    <a:pt x="2038152" y="1968499"/>
                  </a:lnTo>
                  <a:lnTo>
                    <a:pt x="2006905" y="2006599"/>
                  </a:lnTo>
                  <a:lnTo>
                    <a:pt x="1974380" y="2031999"/>
                  </a:lnTo>
                  <a:lnTo>
                    <a:pt x="1940619" y="2057399"/>
                  </a:lnTo>
                  <a:lnTo>
                    <a:pt x="1905665" y="2095499"/>
                  </a:lnTo>
                  <a:lnTo>
                    <a:pt x="1869559" y="2120899"/>
                  </a:lnTo>
                  <a:lnTo>
                    <a:pt x="1832344" y="2146299"/>
                  </a:lnTo>
                  <a:lnTo>
                    <a:pt x="1794062" y="2171699"/>
                  </a:lnTo>
                  <a:lnTo>
                    <a:pt x="1754755" y="2197099"/>
                  </a:lnTo>
                  <a:lnTo>
                    <a:pt x="1714465" y="2209799"/>
                  </a:lnTo>
                  <a:lnTo>
                    <a:pt x="1673235" y="2235199"/>
                  </a:lnTo>
                  <a:lnTo>
                    <a:pt x="1588122" y="2260599"/>
                  </a:lnTo>
                  <a:lnTo>
                    <a:pt x="1544323" y="2285999"/>
                  </a:lnTo>
                  <a:lnTo>
                    <a:pt x="1499753" y="2298699"/>
                  </a:lnTo>
                  <a:lnTo>
                    <a:pt x="1454453" y="2298699"/>
                  </a:lnTo>
                  <a:lnTo>
                    <a:pt x="1361833" y="2324099"/>
                  </a:lnTo>
                  <a:lnTo>
                    <a:pt x="1713046" y="2324099"/>
                  </a:lnTo>
                  <a:lnTo>
                    <a:pt x="1753880" y="2311399"/>
                  </a:lnTo>
                  <a:lnTo>
                    <a:pt x="1793878" y="2285999"/>
                  </a:lnTo>
                  <a:lnTo>
                    <a:pt x="1833006" y="2260599"/>
                  </a:lnTo>
                  <a:lnTo>
                    <a:pt x="1871231" y="2247899"/>
                  </a:lnTo>
                  <a:lnTo>
                    <a:pt x="1908517" y="2222499"/>
                  </a:lnTo>
                  <a:lnTo>
                    <a:pt x="1944832" y="2197099"/>
                  </a:lnTo>
                  <a:lnTo>
                    <a:pt x="1980140" y="2158999"/>
                  </a:lnTo>
                  <a:lnTo>
                    <a:pt x="2014408" y="2133599"/>
                  </a:lnTo>
                  <a:lnTo>
                    <a:pt x="2047601" y="2108199"/>
                  </a:lnTo>
                  <a:lnTo>
                    <a:pt x="2079686" y="2070099"/>
                  </a:lnTo>
                  <a:lnTo>
                    <a:pt x="2110628" y="2044699"/>
                  </a:lnTo>
                  <a:lnTo>
                    <a:pt x="2140394" y="2006599"/>
                  </a:lnTo>
                  <a:lnTo>
                    <a:pt x="2168948" y="1981199"/>
                  </a:lnTo>
                  <a:lnTo>
                    <a:pt x="2196258" y="1943099"/>
                  </a:lnTo>
                  <a:lnTo>
                    <a:pt x="2222288" y="1904999"/>
                  </a:lnTo>
                  <a:lnTo>
                    <a:pt x="2247005" y="1866899"/>
                  </a:lnTo>
                  <a:lnTo>
                    <a:pt x="2270375" y="1828799"/>
                  </a:lnTo>
                  <a:lnTo>
                    <a:pt x="2292363" y="1790699"/>
                  </a:lnTo>
                  <a:lnTo>
                    <a:pt x="2312936" y="1752599"/>
                  </a:lnTo>
                  <a:lnTo>
                    <a:pt x="2332059" y="1701799"/>
                  </a:lnTo>
                  <a:lnTo>
                    <a:pt x="2349698" y="1663699"/>
                  </a:lnTo>
                  <a:lnTo>
                    <a:pt x="2365819" y="1625599"/>
                  </a:lnTo>
                  <a:lnTo>
                    <a:pt x="2380387" y="1574799"/>
                  </a:lnTo>
                  <a:lnTo>
                    <a:pt x="2393370" y="1536699"/>
                  </a:lnTo>
                  <a:lnTo>
                    <a:pt x="2404733" y="1498599"/>
                  </a:lnTo>
                  <a:lnTo>
                    <a:pt x="2414440" y="1447799"/>
                  </a:lnTo>
                  <a:lnTo>
                    <a:pt x="2422460" y="1396999"/>
                  </a:lnTo>
                  <a:lnTo>
                    <a:pt x="2428756" y="1358899"/>
                  </a:lnTo>
                  <a:lnTo>
                    <a:pt x="2433296" y="1308099"/>
                  </a:lnTo>
                  <a:lnTo>
                    <a:pt x="2436045" y="1257299"/>
                  </a:lnTo>
                  <a:lnTo>
                    <a:pt x="2436969" y="1219199"/>
                  </a:lnTo>
                  <a:lnTo>
                    <a:pt x="2436045" y="1168399"/>
                  </a:lnTo>
                  <a:lnTo>
                    <a:pt x="2433296" y="1117599"/>
                  </a:lnTo>
                  <a:lnTo>
                    <a:pt x="2428756" y="1066799"/>
                  </a:lnTo>
                  <a:lnTo>
                    <a:pt x="2422460" y="1028699"/>
                  </a:lnTo>
                  <a:lnTo>
                    <a:pt x="2414440" y="977899"/>
                  </a:lnTo>
                  <a:lnTo>
                    <a:pt x="2404733" y="939799"/>
                  </a:lnTo>
                  <a:lnTo>
                    <a:pt x="2393370" y="888999"/>
                  </a:lnTo>
                  <a:lnTo>
                    <a:pt x="2380387" y="850899"/>
                  </a:lnTo>
                  <a:lnTo>
                    <a:pt x="2365819" y="800099"/>
                  </a:lnTo>
                  <a:lnTo>
                    <a:pt x="2349698" y="761999"/>
                  </a:lnTo>
                  <a:lnTo>
                    <a:pt x="2332059" y="723899"/>
                  </a:lnTo>
                  <a:lnTo>
                    <a:pt x="2312936" y="673099"/>
                  </a:lnTo>
                  <a:lnTo>
                    <a:pt x="2292363" y="634999"/>
                  </a:lnTo>
                  <a:lnTo>
                    <a:pt x="2270375" y="596899"/>
                  </a:lnTo>
                  <a:lnTo>
                    <a:pt x="2247005" y="558799"/>
                  </a:lnTo>
                  <a:lnTo>
                    <a:pt x="2222288" y="520699"/>
                  </a:lnTo>
                  <a:lnTo>
                    <a:pt x="2196258" y="482599"/>
                  </a:lnTo>
                  <a:lnTo>
                    <a:pt x="2168948" y="457199"/>
                  </a:lnTo>
                  <a:lnTo>
                    <a:pt x="2140394" y="419099"/>
                  </a:lnTo>
                  <a:lnTo>
                    <a:pt x="2110628" y="380999"/>
                  </a:lnTo>
                  <a:lnTo>
                    <a:pt x="2079686" y="355599"/>
                  </a:lnTo>
                  <a:lnTo>
                    <a:pt x="2047601" y="317499"/>
                  </a:lnTo>
                  <a:lnTo>
                    <a:pt x="2014408" y="292099"/>
                  </a:lnTo>
                  <a:lnTo>
                    <a:pt x="1980140" y="266699"/>
                  </a:lnTo>
                  <a:lnTo>
                    <a:pt x="1944832" y="241299"/>
                  </a:lnTo>
                  <a:lnTo>
                    <a:pt x="1908517" y="215899"/>
                  </a:lnTo>
                  <a:lnTo>
                    <a:pt x="1871231" y="190499"/>
                  </a:lnTo>
                  <a:lnTo>
                    <a:pt x="1833006" y="165099"/>
                  </a:lnTo>
                  <a:lnTo>
                    <a:pt x="1793878" y="139699"/>
                  </a:lnTo>
                  <a:lnTo>
                    <a:pt x="1753880" y="114299"/>
                  </a:lnTo>
                  <a:lnTo>
                    <a:pt x="1713046" y="101599"/>
                  </a:lnTo>
                  <a:close/>
                </a:path>
                <a:path extrusionOk="0" h="2425700" w="2437129">
                  <a:moveTo>
                    <a:pt x="1360390" y="0"/>
                  </a:moveTo>
                  <a:lnTo>
                    <a:pt x="1076579" y="0"/>
                  </a:lnTo>
                  <a:lnTo>
                    <a:pt x="1030289" y="12699"/>
                  </a:lnTo>
                  <a:lnTo>
                    <a:pt x="1406680" y="12699"/>
                  </a:lnTo>
                  <a:lnTo>
                    <a:pt x="1360390" y="0"/>
                  </a:lnTo>
                  <a:close/>
                </a:path>
              </a:pathLst>
            </a:custGeom>
            <a:solidFill>
              <a:srgbClr val="45297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92" name="Google Shape;192;p9"/>
            <p:cNvSpPr/>
            <p:nvPr/>
          </p:nvSpPr>
          <p:spPr>
            <a:xfrm>
              <a:off x="8833588" y="5877555"/>
              <a:ext cx="2437130" cy="1229995"/>
            </a:xfrm>
            <a:custGeom>
              <a:rect b="b" l="l" r="r" t="t"/>
              <a:pathLst>
                <a:path extrusionOk="0" h="1229995" w="2437129">
                  <a:moveTo>
                    <a:pt x="2436677" y="0"/>
                  </a:moveTo>
                  <a:lnTo>
                    <a:pt x="2333705" y="0"/>
                  </a:lnTo>
                  <a:lnTo>
                    <a:pt x="2333751" y="3832"/>
                  </a:lnTo>
                  <a:lnTo>
                    <a:pt x="2333997" y="7609"/>
                  </a:lnTo>
                  <a:lnTo>
                    <a:pt x="2332964" y="59764"/>
                  </a:lnTo>
                  <a:lnTo>
                    <a:pt x="2329895" y="107560"/>
                  </a:lnTo>
                  <a:lnTo>
                    <a:pt x="2324830" y="154794"/>
                  </a:lnTo>
                  <a:lnTo>
                    <a:pt x="2317813" y="201426"/>
                  </a:lnTo>
                  <a:lnTo>
                    <a:pt x="2308885" y="247412"/>
                  </a:lnTo>
                  <a:lnTo>
                    <a:pt x="2298089" y="292711"/>
                  </a:lnTo>
                  <a:lnTo>
                    <a:pt x="2285466" y="337281"/>
                  </a:lnTo>
                  <a:lnTo>
                    <a:pt x="2271060" y="381078"/>
                  </a:lnTo>
                  <a:lnTo>
                    <a:pt x="2254911" y="424062"/>
                  </a:lnTo>
                  <a:lnTo>
                    <a:pt x="2237063" y="466190"/>
                  </a:lnTo>
                  <a:lnTo>
                    <a:pt x="2217558" y="507419"/>
                  </a:lnTo>
                  <a:lnTo>
                    <a:pt x="2196437" y="547708"/>
                  </a:lnTo>
                  <a:lnTo>
                    <a:pt x="2173743" y="587014"/>
                  </a:lnTo>
                  <a:lnTo>
                    <a:pt x="2149518" y="625296"/>
                  </a:lnTo>
                  <a:lnTo>
                    <a:pt x="2123804" y="662510"/>
                  </a:lnTo>
                  <a:lnTo>
                    <a:pt x="2096644" y="698615"/>
                  </a:lnTo>
                  <a:lnTo>
                    <a:pt x="2068079" y="733569"/>
                  </a:lnTo>
                  <a:lnTo>
                    <a:pt x="2038152" y="767330"/>
                  </a:lnTo>
                  <a:lnTo>
                    <a:pt x="2006905" y="799855"/>
                  </a:lnTo>
                  <a:lnTo>
                    <a:pt x="1974380" y="831101"/>
                  </a:lnTo>
                  <a:lnTo>
                    <a:pt x="1940619" y="861028"/>
                  </a:lnTo>
                  <a:lnTo>
                    <a:pt x="1905665" y="889593"/>
                  </a:lnTo>
                  <a:lnTo>
                    <a:pt x="1869559" y="916753"/>
                  </a:lnTo>
                  <a:lnTo>
                    <a:pt x="1832344" y="942466"/>
                  </a:lnTo>
                  <a:lnTo>
                    <a:pt x="1794062" y="966691"/>
                  </a:lnTo>
                  <a:lnTo>
                    <a:pt x="1754755" y="989385"/>
                  </a:lnTo>
                  <a:lnTo>
                    <a:pt x="1714465" y="1010506"/>
                  </a:lnTo>
                  <a:lnTo>
                    <a:pt x="1673235" y="1030011"/>
                  </a:lnTo>
                  <a:lnTo>
                    <a:pt x="1631107" y="1047859"/>
                  </a:lnTo>
                  <a:lnTo>
                    <a:pt x="1588122" y="1064007"/>
                  </a:lnTo>
                  <a:lnTo>
                    <a:pt x="1544323" y="1078414"/>
                  </a:lnTo>
                  <a:lnTo>
                    <a:pt x="1499753" y="1091036"/>
                  </a:lnTo>
                  <a:lnTo>
                    <a:pt x="1454453" y="1101832"/>
                  </a:lnTo>
                  <a:lnTo>
                    <a:pt x="1408465" y="1110760"/>
                  </a:lnTo>
                  <a:lnTo>
                    <a:pt x="1361833" y="1117778"/>
                  </a:lnTo>
                  <a:lnTo>
                    <a:pt x="1314597" y="1122842"/>
                  </a:lnTo>
                  <a:lnTo>
                    <a:pt x="1266800" y="1125912"/>
                  </a:lnTo>
                  <a:lnTo>
                    <a:pt x="1218484" y="1126944"/>
                  </a:lnTo>
                  <a:lnTo>
                    <a:pt x="1170168" y="1125912"/>
                  </a:lnTo>
                  <a:lnTo>
                    <a:pt x="1122371" y="1122842"/>
                  </a:lnTo>
                  <a:lnTo>
                    <a:pt x="1075134" y="1117778"/>
                  </a:lnTo>
                  <a:lnTo>
                    <a:pt x="1028501" y="1110760"/>
                  </a:lnTo>
                  <a:lnTo>
                    <a:pt x="982513" y="1101832"/>
                  </a:lnTo>
                  <a:lnTo>
                    <a:pt x="937213" y="1091036"/>
                  </a:lnTo>
                  <a:lnTo>
                    <a:pt x="892642" y="1078414"/>
                  </a:lnTo>
                  <a:lnTo>
                    <a:pt x="848843" y="1064007"/>
                  </a:lnTo>
                  <a:lnTo>
                    <a:pt x="805858" y="1047859"/>
                  </a:lnTo>
                  <a:lnTo>
                    <a:pt x="763730" y="1030011"/>
                  </a:lnTo>
                  <a:lnTo>
                    <a:pt x="722500" y="1010506"/>
                  </a:lnTo>
                  <a:lnTo>
                    <a:pt x="682210" y="989385"/>
                  </a:lnTo>
                  <a:lnTo>
                    <a:pt x="642903" y="966691"/>
                  </a:lnTo>
                  <a:lnTo>
                    <a:pt x="604621" y="942466"/>
                  </a:lnTo>
                  <a:lnTo>
                    <a:pt x="567406" y="916753"/>
                  </a:lnTo>
                  <a:lnTo>
                    <a:pt x="531300" y="889593"/>
                  </a:lnTo>
                  <a:lnTo>
                    <a:pt x="496346" y="861028"/>
                  </a:lnTo>
                  <a:lnTo>
                    <a:pt x="462585" y="831101"/>
                  </a:lnTo>
                  <a:lnTo>
                    <a:pt x="430060" y="799855"/>
                  </a:lnTo>
                  <a:lnTo>
                    <a:pt x="398813" y="767330"/>
                  </a:lnTo>
                  <a:lnTo>
                    <a:pt x="368886" y="733569"/>
                  </a:lnTo>
                  <a:lnTo>
                    <a:pt x="340322" y="698615"/>
                  </a:lnTo>
                  <a:lnTo>
                    <a:pt x="313162" y="662510"/>
                  </a:lnTo>
                  <a:lnTo>
                    <a:pt x="287448" y="625296"/>
                  </a:lnTo>
                  <a:lnTo>
                    <a:pt x="263223" y="587014"/>
                  </a:lnTo>
                  <a:lnTo>
                    <a:pt x="240530" y="547708"/>
                  </a:lnTo>
                  <a:lnTo>
                    <a:pt x="219409" y="507419"/>
                  </a:lnTo>
                  <a:lnTo>
                    <a:pt x="199904" y="466190"/>
                  </a:lnTo>
                  <a:lnTo>
                    <a:pt x="182056" y="424062"/>
                  </a:lnTo>
                  <a:lnTo>
                    <a:pt x="165908" y="381078"/>
                  </a:lnTo>
                  <a:lnTo>
                    <a:pt x="151502" y="337281"/>
                  </a:lnTo>
                  <a:lnTo>
                    <a:pt x="138879" y="292711"/>
                  </a:lnTo>
                  <a:lnTo>
                    <a:pt x="128083" y="247412"/>
                  </a:lnTo>
                  <a:lnTo>
                    <a:pt x="119156" y="201426"/>
                  </a:lnTo>
                  <a:lnTo>
                    <a:pt x="112138" y="154794"/>
                  </a:lnTo>
                  <a:lnTo>
                    <a:pt x="107074" y="107560"/>
                  </a:lnTo>
                  <a:lnTo>
                    <a:pt x="104004" y="59764"/>
                  </a:lnTo>
                  <a:lnTo>
                    <a:pt x="102972" y="7609"/>
                  </a:lnTo>
                  <a:lnTo>
                    <a:pt x="103218" y="3832"/>
                  </a:lnTo>
                  <a:lnTo>
                    <a:pt x="103264" y="0"/>
                  </a:lnTo>
                  <a:lnTo>
                    <a:pt x="291" y="0"/>
                  </a:lnTo>
                  <a:lnTo>
                    <a:pt x="255" y="3832"/>
                  </a:lnTo>
                  <a:lnTo>
                    <a:pt x="0" y="7609"/>
                  </a:lnTo>
                  <a:lnTo>
                    <a:pt x="923" y="59222"/>
                  </a:lnTo>
                  <a:lnTo>
                    <a:pt x="3672" y="106534"/>
                  </a:lnTo>
                  <a:lnTo>
                    <a:pt x="8212" y="153352"/>
                  </a:lnTo>
                  <a:lnTo>
                    <a:pt x="14509" y="199641"/>
                  </a:lnTo>
                  <a:lnTo>
                    <a:pt x="22528" y="245367"/>
                  </a:lnTo>
                  <a:lnTo>
                    <a:pt x="32236" y="290497"/>
                  </a:lnTo>
                  <a:lnTo>
                    <a:pt x="43599" y="334996"/>
                  </a:lnTo>
                  <a:lnTo>
                    <a:pt x="56581" y="378830"/>
                  </a:lnTo>
                  <a:lnTo>
                    <a:pt x="71150" y="421965"/>
                  </a:lnTo>
                  <a:lnTo>
                    <a:pt x="87271" y="464367"/>
                  </a:lnTo>
                  <a:lnTo>
                    <a:pt x="104910" y="506001"/>
                  </a:lnTo>
                  <a:lnTo>
                    <a:pt x="124033" y="546834"/>
                  </a:lnTo>
                  <a:lnTo>
                    <a:pt x="144606" y="586831"/>
                  </a:lnTo>
                  <a:lnTo>
                    <a:pt x="166594" y="625959"/>
                  </a:lnTo>
                  <a:lnTo>
                    <a:pt x="189963" y="664183"/>
                  </a:lnTo>
                  <a:lnTo>
                    <a:pt x="214681" y="701469"/>
                  </a:lnTo>
                  <a:lnTo>
                    <a:pt x="240711" y="737783"/>
                  </a:lnTo>
                  <a:lnTo>
                    <a:pt x="268020" y="773091"/>
                  </a:lnTo>
                  <a:lnTo>
                    <a:pt x="296575" y="807358"/>
                  </a:lnTo>
                  <a:lnTo>
                    <a:pt x="326340" y="840551"/>
                  </a:lnTo>
                  <a:lnTo>
                    <a:pt x="357283" y="872636"/>
                  </a:lnTo>
                  <a:lnTo>
                    <a:pt x="389367" y="903578"/>
                  </a:lnTo>
                  <a:lnTo>
                    <a:pt x="422561" y="933343"/>
                  </a:lnTo>
                  <a:lnTo>
                    <a:pt x="456829" y="961897"/>
                  </a:lnTo>
                  <a:lnTo>
                    <a:pt x="492137" y="989206"/>
                  </a:lnTo>
                  <a:lnTo>
                    <a:pt x="528451" y="1015237"/>
                  </a:lnTo>
                  <a:lnTo>
                    <a:pt x="565738" y="1039953"/>
                  </a:lnTo>
                  <a:lnTo>
                    <a:pt x="603962" y="1063323"/>
                  </a:lnTo>
                  <a:lnTo>
                    <a:pt x="643091" y="1085311"/>
                  </a:lnTo>
                  <a:lnTo>
                    <a:pt x="683089" y="1105884"/>
                  </a:lnTo>
                  <a:lnTo>
                    <a:pt x="723922" y="1125006"/>
                  </a:lnTo>
                  <a:lnTo>
                    <a:pt x="765557" y="1142645"/>
                  </a:lnTo>
                  <a:lnTo>
                    <a:pt x="807960" y="1158766"/>
                  </a:lnTo>
                  <a:lnTo>
                    <a:pt x="851096" y="1173335"/>
                  </a:lnTo>
                  <a:lnTo>
                    <a:pt x="894931" y="1186318"/>
                  </a:lnTo>
                  <a:lnTo>
                    <a:pt x="939430" y="1197680"/>
                  </a:lnTo>
                  <a:lnTo>
                    <a:pt x="984561" y="1207388"/>
                  </a:lnTo>
                  <a:lnTo>
                    <a:pt x="1030289" y="1215407"/>
                  </a:lnTo>
                  <a:lnTo>
                    <a:pt x="1076579" y="1221704"/>
                  </a:lnTo>
                  <a:lnTo>
                    <a:pt x="1123398" y="1226244"/>
                  </a:lnTo>
                  <a:lnTo>
                    <a:pt x="1170711" y="1228993"/>
                  </a:lnTo>
                  <a:lnTo>
                    <a:pt x="1218484" y="1229917"/>
                  </a:lnTo>
                  <a:lnTo>
                    <a:pt x="1266258" y="1228993"/>
                  </a:lnTo>
                  <a:lnTo>
                    <a:pt x="1313571" y="1226244"/>
                  </a:lnTo>
                  <a:lnTo>
                    <a:pt x="1360390" y="1221704"/>
                  </a:lnTo>
                  <a:lnTo>
                    <a:pt x="1406680" y="1215407"/>
                  </a:lnTo>
                  <a:lnTo>
                    <a:pt x="1452407" y="1207388"/>
                  </a:lnTo>
                  <a:lnTo>
                    <a:pt x="1497538" y="1197680"/>
                  </a:lnTo>
                  <a:lnTo>
                    <a:pt x="1542038" y="1186318"/>
                  </a:lnTo>
                  <a:lnTo>
                    <a:pt x="1585873" y="1173335"/>
                  </a:lnTo>
                  <a:lnTo>
                    <a:pt x="1629009" y="1158766"/>
                  </a:lnTo>
                  <a:lnTo>
                    <a:pt x="1671411" y="1142645"/>
                  </a:lnTo>
                  <a:lnTo>
                    <a:pt x="1713046" y="1125006"/>
                  </a:lnTo>
                  <a:lnTo>
                    <a:pt x="1753880" y="1105884"/>
                  </a:lnTo>
                  <a:lnTo>
                    <a:pt x="1793878" y="1085311"/>
                  </a:lnTo>
                  <a:lnTo>
                    <a:pt x="1833006" y="1063323"/>
                  </a:lnTo>
                  <a:lnTo>
                    <a:pt x="1871231" y="1039953"/>
                  </a:lnTo>
                  <a:lnTo>
                    <a:pt x="1908517" y="1015237"/>
                  </a:lnTo>
                  <a:lnTo>
                    <a:pt x="1944832" y="989206"/>
                  </a:lnTo>
                  <a:lnTo>
                    <a:pt x="1980140" y="961897"/>
                  </a:lnTo>
                  <a:lnTo>
                    <a:pt x="2014408" y="933343"/>
                  </a:lnTo>
                  <a:lnTo>
                    <a:pt x="2047601" y="903578"/>
                  </a:lnTo>
                  <a:lnTo>
                    <a:pt x="2079686" y="872636"/>
                  </a:lnTo>
                  <a:lnTo>
                    <a:pt x="2110628" y="840551"/>
                  </a:lnTo>
                  <a:lnTo>
                    <a:pt x="2140394" y="807358"/>
                  </a:lnTo>
                  <a:lnTo>
                    <a:pt x="2168948" y="773091"/>
                  </a:lnTo>
                  <a:lnTo>
                    <a:pt x="2196258" y="737783"/>
                  </a:lnTo>
                  <a:lnTo>
                    <a:pt x="2222288" y="701469"/>
                  </a:lnTo>
                  <a:lnTo>
                    <a:pt x="2247005" y="664183"/>
                  </a:lnTo>
                  <a:lnTo>
                    <a:pt x="2270375" y="625959"/>
                  </a:lnTo>
                  <a:lnTo>
                    <a:pt x="2292363" y="586831"/>
                  </a:lnTo>
                  <a:lnTo>
                    <a:pt x="2312936" y="546834"/>
                  </a:lnTo>
                  <a:lnTo>
                    <a:pt x="2332059" y="506001"/>
                  </a:lnTo>
                  <a:lnTo>
                    <a:pt x="2349698" y="464367"/>
                  </a:lnTo>
                  <a:lnTo>
                    <a:pt x="2365819" y="421965"/>
                  </a:lnTo>
                  <a:lnTo>
                    <a:pt x="2380387" y="378830"/>
                  </a:lnTo>
                  <a:lnTo>
                    <a:pt x="2393370" y="334996"/>
                  </a:lnTo>
                  <a:lnTo>
                    <a:pt x="2404733" y="290497"/>
                  </a:lnTo>
                  <a:lnTo>
                    <a:pt x="2414440" y="245367"/>
                  </a:lnTo>
                  <a:lnTo>
                    <a:pt x="2422460" y="199641"/>
                  </a:lnTo>
                  <a:lnTo>
                    <a:pt x="2428756" y="153352"/>
                  </a:lnTo>
                  <a:lnTo>
                    <a:pt x="2433296" y="106534"/>
                  </a:lnTo>
                  <a:lnTo>
                    <a:pt x="2436045" y="59222"/>
                  </a:lnTo>
                  <a:lnTo>
                    <a:pt x="2436969" y="7609"/>
                  </a:lnTo>
                  <a:lnTo>
                    <a:pt x="2436714" y="3832"/>
                  </a:lnTo>
                  <a:lnTo>
                    <a:pt x="2436677" y="0"/>
                  </a:lnTo>
                  <a:close/>
                </a:path>
              </a:pathLst>
            </a:custGeom>
            <a:solidFill>
              <a:srgbClr val="F15F22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93" name="Google Shape;193;p9"/>
          <p:cNvSpPr txBox="1"/>
          <p:nvPr/>
        </p:nvSpPr>
        <p:spPr>
          <a:xfrm>
            <a:off x="9157858" y="5462714"/>
            <a:ext cx="1891169" cy="8181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11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02</a:t>
            </a:r>
            <a:endParaRPr sz="27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Reels informativo</a:t>
            </a:r>
            <a:endParaRPr sz="19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94" name="Google Shape;194;p9"/>
          <p:cNvGrpSpPr/>
          <p:nvPr/>
        </p:nvGrpSpPr>
        <p:grpSpPr>
          <a:xfrm>
            <a:off x="11684326" y="4488957"/>
            <a:ext cx="2795959" cy="2795230"/>
            <a:chOff x="11860483" y="4671581"/>
            <a:chExt cx="2437130" cy="2436495"/>
          </a:xfrm>
        </p:grpSpPr>
        <p:sp>
          <p:nvSpPr>
            <p:cNvPr id="195" name="Google Shape;195;p9"/>
            <p:cNvSpPr/>
            <p:nvPr/>
          </p:nvSpPr>
          <p:spPr>
            <a:xfrm>
              <a:off x="11860483" y="4681766"/>
              <a:ext cx="2437130" cy="2425700"/>
            </a:xfrm>
            <a:custGeom>
              <a:rect b="b" l="l" r="r" t="t"/>
              <a:pathLst>
                <a:path extrusionOk="0" h="2425700" w="2437130">
                  <a:moveTo>
                    <a:pt x="1406680" y="2412999"/>
                  </a:moveTo>
                  <a:lnTo>
                    <a:pt x="1030289" y="2412999"/>
                  </a:lnTo>
                  <a:lnTo>
                    <a:pt x="1076579" y="2425699"/>
                  </a:lnTo>
                  <a:lnTo>
                    <a:pt x="1360390" y="2425699"/>
                  </a:lnTo>
                  <a:lnTo>
                    <a:pt x="1406680" y="2412999"/>
                  </a:lnTo>
                  <a:close/>
                </a:path>
                <a:path extrusionOk="0" h="2425700" w="2437130">
                  <a:moveTo>
                    <a:pt x="1452407" y="12699"/>
                  </a:moveTo>
                  <a:lnTo>
                    <a:pt x="984561" y="12699"/>
                  </a:lnTo>
                  <a:lnTo>
                    <a:pt x="939430" y="25399"/>
                  </a:lnTo>
                  <a:lnTo>
                    <a:pt x="765557" y="76199"/>
                  </a:lnTo>
                  <a:lnTo>
                    <a:pt x="723922" y="101599"/>
                  </a:lnTo>
                  <a:lnTo>
                    <a:pt x="683089" y="114299"/>
                  </a:lnTo>
                  <a:lnTo>
                    <a:pt x="643091" y="139699"/>
                  </a:lnTo>
                  <a:lnTo>
                    <a:pt x="603962" y="165099"/>
                  </a:lnTo>
                  <a:lnTo>
                    <a:pt x="565738" y="190499"/>
                  </a:lnTo>
                  <a:lnTo>
                    <a:pt x="528451" y="215899"/>
                  </a:lnTo>
                  <a:lnTo>
                    <a:pt x="492137" y="241299"/>
                  </a:lnTo>
                  <a:lnTo>
                    <a:pt x="456829" y="266699"/>
                  </a:lnTo>
                  <a:lnTo>
                    <a:pt x="422561" y="292099"/>
                  </a:lnTo>
                  <a:lnTo>
                    <a:pt x="389367" y="317499"/>
                  </a:lnTo>
                  <a:lnTo>
                    <a:pt x="357283" y="355599"/>
                  </a:lnTo>
                  <a:lnTo>
                    <a:pt x="326340" y="380999"/>
                  </a:lnTo>
                  <a:lnTo>
                    <a:pt x="296575" y="419099"/>
                  </a:lnTo>
                  <a:lnTo>
                    <a:pt x="268020" y="457199"/>
                  </a:lnTo>
                  <a:lnTo>
                    <a:pt x="240711" y="482599"/>
                  </a:lnTo>
                  <a:lnTo>
                    <a:pt x="214681" y="520699"/>
                  </a:lnTo>
                  <a:lnTo>
                    <a:pt x="189963" y="558799"/>
                  </a:lnTo>
                  <a:lnTo>
                    <a:pt x="166594" y="596899"/>
                  </a:lnTo>
                  <a:lnTo>
                    <a:pt x="144606" y="634999"/>
                  </a:lnTo>
                  <a:lnTo>
                    <a:pt x="124033" y="673099"/>
                  </a:lnTo>
                  <a:lnTo>
                    <a:pt x="104910" y="723899"/>
                  </a:lnTo>
                  <a:lnTo>
                    <a:pt x="87271" y="761999"/>
                  </a:lnTo>
                  <a:lnTo>
                    <a:pt x="71150" y="800099"/>
                  </a:lnTo>
                  <a:lnTo>
                    <a:pt x="56581" y="850899"/>
                  </a:lnTo>
                  <a:lnTo>
                    <a:pt x="43599" y="888999"/>
                  </a:lnTo>
                  <a:lnTo>
                    <a:pt x="32236" y="939799"/>
                  </a:lnTo>
                  <a:lnTo>
                    <a:pt x="22528" y="977899"/>
                  </a:lnTo>
                  <a:lnTo>
                    <a:pt x="14509" y="1028699"/>
                  </a:lnTo>
                  <a:lnTo>
                    <a:pt x="8212" y="1066799"/>
                  </a:lnTo>
                  <a:lnTo>
                    <a:pt x="3672" y="1117599"/>
                  </a:lnTo>
                  <a:lnTo>
                    <a:pt x="923" y="1168399"/>
                  </a:lnTo>
                  <a:lnTo>
                    <a:pt x="0" y="1219199"/>
                  </a:lnTo>
                  <a:lnTo>
                    <a:pt x="923" y="1257299"/>
                  </a:lnTo>
                  <a:lnTo>
                    <a:pt x="3672" y="1308099"/>
                  </a:lnTo>
                  <a:lnTo>
                    <a:pt x="8212" y="1358899"/>
                  </a:lnTo>
                  <a:lnTo>
                    <a:pt x="14509" y="1396999"/>
                  </a:lnTo>
                  <a:lnTo>
                    <a:pt x="22528" y="1447799"/>
                  </a:lnTo>
                  <a:lnTo>
                    <a:pt x="32236" y="1498599"/>
                  </a:lnTo>
                  <a:lnTo>
                    <a:pt x="43599" y="1536699"/>
                  </a:lnTo>
                  <a:lnTo>
                    <a:pt x="56581" y="1574799"/>
                  </a:lnTo>
                  <a:lnTo>
                    <a:pt x="71150" y="1625599"/>
                  </a:lnTo>
                  <a:lnTo>
                    <a:pt x="87271" y="1663699"/>
                  </a:lnTo>
                  <a:lnTo>
                    <a:pt x="104910" y="1701799"/>
                  </a:lnTo>
                  <a:lnTo>
                    <a:pt x="124033" y="1752599"/>
                  </a:lnTo>
                  <a:lnTo>
                    <a:pt x="144606" y="1790699"/>
                  </a:lnTo>
                  <a:lnTo>
                    <a:pt x="166594" y="1828799"/>
                  </a:lnTo>
                  <a:lnTo>
                    <a:pt x="189963" y="1866899"/>
                  </a:lnTo>
                  <a:lnTo>
                    <a:pt x="214681" y="1904999"/>
                  </a:lnTo>
                  <a:lnTo>
                    <a:pt x="240711" y="1943099"/>
                  </a:lnTo>
                  <a:lnTo>
                    <a:pt x="268020" y="1981199"/>
                  </a:lnTo>
                  <a:lnTo>
                    <a:pt x="296575" y="2006599"/>
                  </a:lnTo>
                  <a:lnTo>
                    <a:pt x="326340" y="2044699"/>
                  </a:lnTo>
                  <a:lnTo>
                    <a:pt x="357283" y="2070099"/>
                  </a:lnTo>
                  <a:lnTo>
                    <a:pt x="389367" y="2108199"/>
                  </a:lnTo>
                  <a:lnTo>
                    <a:pt x="422561" y="2133599"/>
                  </a:lnTo>
                  <a:lnTo>
                    <a:pt x="456829" y="2158999"/>
                  </a:lnTo>
                  <a:lnTo>
                    <a:pt x="492137" y="2197099"/>
                  </a:lnTo>
                  <a:lnTo>
                    <a:pt x="528451" y="2222499"/>
                  </a:lnTo>
                  <a:lnTo>
                    <a:pt x="565738" y="2247899"/>
                  </a:lnTo>
                  <a:lnTo>
                    <a:pt x="603962" y="2260599"/>
                  </a:lnTo>
                  <a:lnTo>
                    <a:pt x="643091" y="2285999"/>
                  </a:lnTo>
                  <a:lnTo>
                    <a:pt x="683089" y="2311399"/>
                  </a:lnTo>
                  <a:lnTo>
                    <a:pt x="723922" y="2324099"/>
                  </a:lnTo>
                  <a:lnTo>
                    <a:pt x="765557" y="2349499"/>
                  </a:lnTo>
                  <a:lnTo>
                    <a:pt x="807960" y="2362199"/>
                  </a:lnTo>
                  <a:lnTo>
                    <a:pt x="984561" y="2412999"/>
                  </a:lnTo>
                  <a:lnTo>
                    <a:pt x="1452407" y="2412999"/>
                  </a:lnTo>
                  <a:lnTo>
                    <a:pt x="1629009" y="2362199"/>
                  </a:lnTo>
                  <a:lnTo>
                    <a:pt x="1671411" y="2349499"/>
                  </a:lnTo>
                  <a:lnTo>
                    <a:pt x="1713046" y="2324099"/>
                  </a:lnTo>
                  <a:lnTo>
                    <a:pt x="1075136" y="2324099"/>
                  </a:lnTo>
                  <a:lnTo>
                    <a:pt x="982516" y="2298699"/>
                  </a:lnTo>
                  <a:lnTo>
                    <a:pt x="937216" y="2298699"/>
                  </a:lnTo>
                  <a:lnTo>
                    <a:pt x="892645" y="2285999"/>
                  </a:lnTo>
                  <a:lnTo>
                    <a:pt x="848847" y="2260599"/>
                  </a:lnTo>
                  <a:lnTo>
                    <a:pt x="763734" y="2235199"/>
                  </a:lnTo>
                  <a:lnTo>
                    <a:pt x="722504" y="2209799"/>
                  </a:lnTo>
                  <a:lnTo>
                    <a:pt x="682214" y="2197099"/>
                  </a:lnTo>
                  <a:lnTo>
                    <a:pt x="642907" y="2171699"/>
                  </a:lnTo>
                  <a:lnTo>
                    <a:pt x="604625" y="2146299"/>
                  </a:lnTo>
                  <a:lnTo>
                    <a:pt x="567410" y="2120899"/>
                  </a:lnTo>
                  <a:lnTo>
                    <a:pt x="531304" y="2095499"/>
                  </a:lnTo>
                  <a:lnTo>
                    <a:pt x="496350" y="2057399"/>
                  </a:lnTo>
                  <a:lnTo>
                    <a:pt x="462589" y="2031999"/>
                  </a:lnTo>
                  <a:lnTo>
                    <a:pt x="430064" y="2006599"/>
                  </a:lnTo>
                  <a:lnTo>
                    <a:pt x="398817" y="1968499"/>
                  </a:lnTo>
                  <a:lnTo>
                    <a:pt x="368889" y="1930399"/>
                  </a:lnTo>
                  <a:lnTo>
                    <a:pt x="340325" y="1904999"/>
                  </a:lnTo>
                  <a:lnTo>
                    <a:pt x="313164" y="1866899"/>
                  </a:lnTo>
                  <a:lnTo>
                    <a:pt x="287451" y="1828799"/>
                  </a:lnTo>
                  <a:lnTo>
                    <a:pt x="263226" y="1790699"/>
                  </a:lnTo>
                  <a:lnTo>
                    <a:pt x="240532" y="1752599"/>
                  </a:lnTo>
                  <a:lnTo>
                    <a:pt x="219411" y="1714499"/>
                  </a:lnTo>
                  <a:lnTo>
                    <a:pt x="199905" y="1663699"/>
                  </a:lnTo>
                  <a:lnTo>
                    <a:pt x="182057" y="1625599"/>
                  </a:lnTo>
                  <a:lnTo>
                    <a:pt x="165909" y="1587499"/>
                  </a:lnTo>
                  <a:lnTo>
                    <a:pt x="151502" y="1536699"/>
                  </a:lnTo>
                  <a:lnTo>
                    <a:pt x="138880" y="1498599"/>
                  </a:lnTo>
                  <a:lnTo>
                    <a:pt x="128084" y="1447799"/>
                  </a:lnTo>
                  <a:lnTo>
                    <a:pt x="119156" y="1409699"/>
                  </a:lnTo>
                  <a:lnTo>
                    <a:pt x="112138" y="1358899"/>
                  </a:lnTo>
                  <a:lnTo>
                    <a:pt x="107074" y="1308099"/>
                  </a:lnTo>
                  <a:lnTo>
                    <a:pt x="104004" y="1257299"/>
                  </a:lnTo>
                  <a:lnTo>
                    <a:pt x="102972" y="1219199"/>
                  </a:lnTo>
                  <a:lnTo>
                    <a:pt x="104004" y="1168399"/>
                  </a:lnTo>
                  <a:lnTo>
                    <a:pt x="107074" y="1117599"/>
                  </a:lnTo>
                  <a:lnTo>
                    <a:pt x="112138" y="1066799"/>
                  </a:lnTo>
                  <a:lnTo>
                    <a:pt x="119156" y="1028699"/>
                  </a:lnTo>
                  <a:lnTo>
                    <a:pt x="128084" y="977899"/>
                  </a:lnTo>
                  <a:lnTo>
                    <a:pt x="138880" y="927099"/>
                  </a:lnTo>
                  <a:lnTo>
                    <a:pt x="151502" y="888999"/>
                  </a:lnTo>
                  <a:lnTo>
                    <a:pt x="165909" y="838199"/>
                  </a:lnTo>
                  <a:lnTo>
                    <a:pt x="182057" y="800099"/>
                  </a:lnTo>
                  <a:lnTo>
                    <a:pt x="199905" y="761999"/>
                  </a:lnTo>
                  <a:lnTo>
                    <a:pt x="219411" y="723899"/>
                  </a:lnTo>
                  <a:lnTo>
                    <a:pt x="240532" y="673099"/>
                  </a:lnTo>
                  <a:lnTo>
                    <a:pt x="263226" y="634999"/>
                  </a:lnTo>
                  <a:lnTo>
                    <a:pt x="287451" y="596899"/>
                  </a:lnTo>
                  <a:lnTo>
                    <a:pt x="313164" y="558799"/>
                  </a:lnTo>
                  <a:lnTo>
                    <a:pt x="340325" y="520699"/>
                  </a:lnTo>
                  <a:lnTo>
                    <a:pt x="368889" y="495299"/>
                  </a:lnTo>
                  <a:lnTo>
                    <a:pt x="398817" y="457199"/>
                  </a:lnTo>
                  <a:lnTo>
                    <a:pt x="430064" y="419099"/>
                  </a:lnTo>
                  <a:lnTo>
                    <a:pt x="462589" y="393699"/>
                  </a:lnTo>
                  <a:lnTo>
                    <a:pt x="496350" y="368299"/>
                  </a:lnTo>
                  <a:lnTo>
                    <a:pt x="531304" y="330199"/>
                  </a:lnTo>
                  <a:lnTo>
                    <a:pt x="567410" y="304799"/>
                  </a:lnTo>
                  <a:lnTo>
                    <a:pt x="604625" y="279399"/>
                  </a:lnTo>
                  <a:lnTo>
                    <a:pt x="642907" y="253999"/>
                  </a:lnTo>
                  <a:lnTo>
                    <a:pt x="682214" y="241299"/>
                  </a:lnTo>
                  <a:lnTo>
                    <a:pt x="722504" y="215899"/>
                  </a:lnTo>
                  <a:lnTo>
                    <a:pt x="763734" y="190499"/>
                  </a:lnTo>
                  <a:lnTo>
                    <a:pt x="892645" y="152399"/>
                  </a:lnTo>
                  <a:lnTo>
                    <a:pt x="1075136" y="101599"/>
                  </a:lnTo>
                  <a:lnTo>
                    <a:pt x="1713046" y="101599"/>
                  </a:lnTo>
                  <a:lnTo>
                    <a:pt x="1671411" y="76199"/>
                  </a:lnTo>
                  <a:lnTo>
                    <a:pt x="1497538" y="25399"/>
                  </a:lnTo>
                  <a:lnTo>
                    <a:pt x="1452407" y="12699"/>
                  </a:lnTo>
                  <a:close/>
                </a:path>
                <a:path extrusionOk="0" h="2425700" w="2437130">
                  <a:moveTo>
                    <a:pt x="1713046" y="101599"/>
                  </a:moveTo>
                  <a:lnTo>
                    <a:pt x="1361833" y="101599"/>
                  </a:lnTo>
                  <a:lnTo>
                    <a:pt x="1544323" y="152399"/>
                  </a:lnTo>
                  <a:lnTo>
                    <a:pt x="1673235" y="190499"/>
                  </a:lnTo>
                  <a:lnTo>
                    <a:pt x="1714465" y="215899"/>
                  </a:lnTo>
                  <a:lnTo>
                    <a:pt x="1754755" y="241299"/>
                  </a:lnTo>
                  <a:lnTo>
                    <a:pt x="1794062" y="253999"/>
                  </a:lnTo>
                  <a:lnTo>
                    <a:pt x="1832344" y="279399"/>
                  </a:lnTo>
                  <a:lnTo>
                    <a:pt x="1869559" y="304799"/>
                  </a:lnTo>
                  <a:lnTo>
                    <a:pt x="1905665" y="330199"/>
                  </a:lnTo>
                  <a:lnTo>
                    <a:pt x="1940619" y="368299"/>
                  </a:lnTo>
                  <a:lnTo>
                    <a:pt x="1974380" y="393699"/>
                  </a:lnTo>
                  <a:lnTo>
                    <a:pt x="2006905" y="419099"/>
                  </a:lnTo>
                  <a:lnTo>
                    <a:pt x="2038152" y="457199"/>
                  </a:lnTo>
                  <a:lnTo>
                    <a:pt x="2068079" y="495299"/>
                  </a:lnTo>
                  <a:lnTo>
                    <a:pt x="2096644" y="520699"/>
                  </a:lnTo>
                  <a:lnTo>
                    <a:pt x="2123804" y="558799"/>
                  </a:lnTo>
                  <a:lnTo>
                    <a:pt x="2149518" y="596899"/>
                  </a:lnTo>
                  <a:lnTo>
                    <a:pt x="2173743" y="634999"/>
                  </a:lnTo>
                  <a:lnTo>
                    <a:pt x="2196437" y="673099"/>
                  </a:lnTo>
                  <a:lnTo>
                    <a:pt x="2217558" y="723899"/>
                  </a:lnTo>
                  <a:lnTo>
                    <a:pt x="2237063" y="761999"/>
                  </a:lnTo>
                  <a:lnTo>
                    <a:pt x="2254911" y="800099"/>
                  </a:lnTo>
                  <a:lnTo>
                    <a:pt x="2271060" y="838199"/>
                  </a:lnTo>
                  <a:lnTo>
                    <a:pt x="2285466" y="888999"/>
                  </a:lnTo>
                  <a:lnTo>
                    <a:pt x="2298089" y="927099"/>
                  </a:lnTo>
                  <a:lnTo>
                    <a:pt x="2308885" y="977899"/>
                  </a:lnTo>
                  <a:lnTo>
                    <a:pt x="2317813" y="1028699"/>
                  </a:lnTo>
                  <a:lnTo>
                    <a:pt x="2324830" y="1066799"/>
                  </a:lnTo>
                  <a:lnTo>
                    <a:pt x="2329895" y="1117599"/>
                  </a:lnTo>
                  <a:lnTo>
                    <a:pt x="2332964" y="1168399"/>
                  </a:lnTo>
                  <a:lnTo>
                    <a:pt x="2333997" y="1219199"/>
                  </a:lnTo>
                  <a:lnTo>
                    <a:pt x="2332964" y="1257299"/>
                  </a:lnTo>
                  <a:lnTo>
                    <a:pt x="2329895" y="1308099"/>
                  </a:lnTo>
                  <a:lnTo>
                    <a:pt x="2324830" y="1358899"/>
                  </a:lnTo>
                  <a:lnTo>
                    <a:pt x="2317813" y="1409699"/>
                  </a:lnTo>
                  <a:lnTo>
                    <a:pt x="2308885" y="1447799"/>
                  </a:lnTo>
                  <a:lnTo>
                    <a:pt x="2298089" y="1498599"/>
                  </a:lnTo>
                  <a:lnTo>
                    <a:pt x="2285466" y="1536699"/>
                  </a:lnTo>
                  <a:lnTo>
                    <a:pt x="2271060" y="1587499"/>
                  </a:lnTo>
                  <a:lnTo>
                    <a:pt x="2254911" y="1625599"/>
                  </a:lnTo>
                  <a:lnTo>
                    <a:pt x="2237063" y="1663699"/>
                  </a:lnTo>
                  <a:lnTo>
                    <a:pt x="2217558" y="1714499"/>
                  </a:lnTo>
                  <a:lnTo>
                    <a:pt x="2196437" y="1752599"/>
                  </a:lnTo>
                  <a:lnTo>
                    <a:pt x="2173743" y="1790699"/>
                  </a:lnTo>
                  <a:lnTo>
                    <a:pt x="2149518" y="1828799"/>
                  </a:lnTo>
                  <a:lnTo>
                    <a:pt x="2123804" y="1866899"/>
                  </a:lnTo>
                  <a:lnTo>
                    <a:pt x="2096644" y="1904999"/>
                  </a:lnTo>
                  <a:lnTo>
                    <a:pt x="2068079" y="1930399"/>
                  </a:lnTo>
                  <a:lnTo>
                    <a:pt x="2038152" y="1968499"/>
                  </a:lnTo>
                  <a:lnTo>
                    <a:pt x="2006905" y="2006599"/>
                  </a:lnTo>
                  <a:lnTo>
                    <a:pt x="1974380" y="2031999"/>
                  </a:lnTo>
                  <a:lnTo>
                    <a:pt x="1940619" y="2057399"/>
                  </a:lnTo>
                  <a:lnTo>
                    <a:pt x="1905665" y="2095499"/>
                  </a:lnTo>
                  <a:lnTo>
                    <a:pt x="1869559" y="2120899"/>
                  </a:lnTo>
                  <a:lnTo>
                    <a:pt x="1832344" y="2146299"/>
                  </a:lnTo>
                  <a:lnTo>
                    <a:pt x="1794062" y="2171699"/>
                  </a:lnTo>
                  <a:lnTo>
                    <a:pt x="1754755" y="2197099"/>
                  </a:lnTo>
                  <a:lnTo>
                    <a:pt x="1714465" y="2209799"/>
                  </a:lnTo>
                  <a:lnTo>
                    <a:pt x="1673235" y="2235199"/>
                  </a:lnTo>
                  <a:lnTo>
                    <a:pt x="1588122" y="2260599"/>
                  </a:lnTo>
                  <a:lnTo>
                    <a:pt x="1544323" y="2285999"/>
                  </a:lnTo>
                  <a:lnTo>
                    <a:pt x="1499753" y="2298699"/>
                  </a:lnTo>
                  <a:lnTo>
                    <a:pt x="1454453" y="2298699"/>
                  </a:lnTo>
                  <a:lnTo>
                    <a:pt x="1361833" y="2324099"/>
                  </a:lnTo>
                  <a:lnTo>
                    <a:pt x="1713046" y="2324099"/>
                  </a:lnTo>
                  <a:lnTo>
                    <a:pt x="1753880" y="2311399"/>
                  </a:lnTo>
                  <a:lnTo>
                    <a:pt x="1793878" y="2285999"/>
                  </a:lnTo>
                  <a:lnTo>
                    <a:pt x="1833006" y="2260599"/>
                  </a:lnTo>
                  <a:lnTo>
                    <a:pt x="1871231" y="2247899"/>
                  </a:lnTo>
                  <a:lnTo>
                    <a:pt x="1908517" y="2222499"/>
                  </a:lnTo>
                  <a:lnTo>
                    <a:pt x="1944832" y="2197099"/>
                  </a:lnTo>
                  <a:lnTo>
                    <a:pt x="1980140" y="2158999"/>
                  </a:lnTo>
                  <a:lnTo>
                    <a:pt x="2014408" y="2133599"/>
                  </a:lnTo>
                  <a:lnTo>
                    <a:pt x="2047601" y="2108199"/>
                  </a:lnTo>
                  <a:lnTo>
                    <a:pt x="2079686" y="2070099"/>
                  </a:lnTo>
                  <a:lnTo>
                    <a:pt x="2110628" y="2044699"/>
                  </a:lnTo>
                  <a:lnTo>
                    <a:pt x="2140394" y="2006599"/>
                  </a:lnTo>
                  <a:lnTo>
                    <a:pt x="2168948" y="1981199"/>
                  </a:lnTo>
                  <a:lnTo>
                    <a:pt x="2196258" y="1943099"/>
                  </a:lnTo>
                  <a:lnTo>
                    <a:pt x="2222288" y="1904999"/>
                  </a:lnTo>
                  <a:lnTo>
                    <a:pt x="2247005" y="1866899"/>
                  </a:lnTo>
                  <a:lnTo>
                    <a:pt x="2270375" y="1828799"/>
                  </a:lnTo>
                  <a:lnTo>
                    <a:pt x="2292363" y="1790699"/>
                  </a:lnTo>
                  <a:lnTo>
                    <a:pt x="2312936" y="1752599"/>
                  </a:lnTo>
                  <a:lnTo>
                    <a:pt x="2332059" y="1701799"/>
                  </a:lnTo>
                  <a:lnTo>
                    <a:pt x="2349698" y="1663699"/>
                  </a:lnTo>
                  <a:lnTo>
                    <a:pt x="2365819" y="1625599"/>
                  </a:lnTo>
                  <a:lnTo>
                    <a:pt x="2380387" y="1574799"/>
                  </a:lnTo>
                  <a:lnTo>
                    <a:pt x="2393370" y="1536699"/>
                  </a:lnTo>
                  <a:lnTo>
                    <a:pt x="2404733" y="1498599"/>
                  </a:lnTo>
                  <a:lnTo>
                    <a:pt x="2414440" y="1447799"/>
                  </a:lnTo>
                  <a:lnTo>
                    <a:pt x="2422460" y="1396999"/>
                  </a:lnTo>
                  <a:lnTo>
                    <a:pt x="2428756" y="1358899"/>
                  </a:lnTo>
                  <a:lnTo>
                    <a:pt x="2433296" y="1308099"/>
                  </a:lnTo>
                  <a:lnTo>
                    <a:pt x="2436045" y="1257299"/>
                  </a:lnTo>
                  <a:lnTo>
                    <a:pt x="2436969" y="1219199"/>
                  </a:lnTo>
                  <a:lnTo>
                    <a:pt x="2436045" y="1168399"/>
                  </a:lnTo>
                  <a:lnTo>
                    <a:pt x="2433296" y="1117599"/>
                  </a:lnTo>
                  <a:lnTo>
                    <a:pt x="2428756" y="1066799"/>
                  </a:lnTo>
                  <a:lnTo>
                    <a:pt x="2422460" y="1028699"/>
                  </a:lnTo>
                  <a:lnTo>
                    <a:pt x="2414440" y="977899"/>
                  </a:lnTo>
                  <a:lnTo>
                    <a:pt x="2404733" y="939799"/>
                  </a:lnTo>
                  <a:lnTo>
                    <a:pt x="2393370" y="888999"/>
                  </a:lnTo>
                  <a:lnTo>
                    <a:pt x="2380387" y="850899"/>
                  </a:lnTo>
                  <a:lnTo>
                    <a:pt x="2365819" y="800099"/>
                  </a:lnTo>
                  <a:lnTo>
                    <a:pt x="2349698" y="761999"/>
                  </a:lnTo>
                  <a:lnTo>
                    <a:pt x="2332059" y="723899"/>
                  </a:lnTo>
                  <a:lnTo>
                    <a:pt x="2312936" y="673099"/>
                  </a:lnTo>
                  <a:lnTo>
                    <a:pt x="2292363" y="634999"/>
                  </a:lnTo>
                  <a:lnTo>
                    <a:pt x="2270375" y="596899"/>
                  </a:lnTo>
                  <a:lnTo>
                    <a:pt x="2247005" y="558799"/>
                  </a:lnTo>
                  <a:lnTo>
                    <a:pt x="2222288" y="520699"/>
                  </a:lnTo>
                  <a:lnTo>
                    <a:pt x="2196258" y="482599"/>
                  </a:lnTo>
                  <a:lnTo>
                    <a:pt x="2168948" y="457199"/>
                  </a:lnTo>
                  <a:lnTo>
                    <a:pt x="2140394" y="419099"/>
                  </a:lnTo>
                  <a:lnTo>
                    <a:pt x="2110628" y="380999"/>
                  </a:lnTo>
                  <a:lnTo>
                    <a:pt x="2079686" y="355599"/>
                  </a:lnTo>
                  <a:lnTo>
                    <a:pt x="2047601" y="317499"/>
                  </a:lnTo>
                  <a:lnTo>
                    <a:pt x="2014408" y="292099"/>
                  </a:lnTo>
                  <a:lnTo>
                    <a:pt x="1980140" y="266699"/>
                  </a:lnTo>
                  <a:lnTo>
                    <a:pt x="1944832" y="241299"/>
                  </a:lnTo>
                  <a:lnTo>
                    <a:pt x="1908517" y="215899"/>
                  </a:lnTo>
                  <a:lnTo>
                    <a:pt x="1871231" y="190499"/>
                  </a:lnTo>
                  <a:lnTo>
                    <a:pt x="1833006" y="165099"/>
                  </a:lnTo>
                  <a:lnTo>
                    <a:pt x="1793878" y="139699"/>
                  </a:lnTo>
                  <a:lnTo>
                    <a:pt x="1753880" y="114299"/>
                  </a:lnTo>
                  <a:lnTo>
                    <a:pt x="1713046" y="101599"/>
                  </a:lnTo>
                  <a:close/>
                </a:path>
                <a:path extrusionOk="0" h="2425700" w="2437130">
                  <a:moveTo>
                    <a:pt x="1360390" y="0"/>
                  </a:moveTo>
                  <a:lnTo>
                    <a:pt x="1076579" y="0"/>
                  </a:lnTo>
                  <a:lnTo>
                    <a:pt x="1030289" y="12699"/>
                  </a:lnTo>
                  <a:lnTo>
                    <a:pt x="1406680" y="12699"/>
                  </a:lnTo>
                  <a:lnTo>
                    <a:pt x="1360390" y="0"/>
                  </a:lnTo>
                  <a:close/>
                </a:path>
              </a:pathLst>
            </a:custGeom>
            <a:solidFill>
              <a:srgbClr val="45297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96" name="Google Shape;196;p9"/>
            <p:cNvSpPr/>
            <p:nvPr/>
          </p:nvSpPr>
          <p:spPr>
            <a:xfrm>
              <a:off x="11861060" y="4671581"/>
              <a:ext cx="2436495" cy="2436495"/>
            </a:xfrm>
            <a:custGeom>
              <a:rect b="b" l="l" r="r" t="t"/>
              <a:pathLst>
                <a:path extrusionOk="0" h="2436495" w="2436494">
                  <a:moveTo>
                    <a:pt x="1259907" y="0"/>
                  </a:moveTo>
                  <a:lnTo>
                    <a:pt x="1259907" y="102972"/>
                  </a:lnTo>
                  <a:lnTo>
                    <a:pt x="1307940" y="105792"/>
                  </a:lnTo>
                  <a:lnTo>
                    <a:pt x="1355415" y="110626"/>
                  </a:lnTo>
                  <a:lnTo>
                    <a:pt x="1402288" y="117430"/>
                  </a:lnTo>
                  <a:lnTo>
                    <a:pt x="1448516" y="126163"/>
                  </a:lnTo>
                  <a:lnTo>
                    <a:pt x="1494057" y="136780"/>
                  </a:lnTo>
                  <a:lnTo>
                    <a:pt x="1538868" y="149241"/>
                  </a:lnTo>
                  <a:lnTo>
                    <a:pt x="1582907" y="163502"/>
                  </a:lnTo>
                  <a:lnTo>
                    <a:pt x="1626131" y="179521"/>
                  </a:lnTo>
                  <a:lnTo>
                    <a:pt x="1668497" y="197255"/>
                  </a:lnTo>
                  <a:lnTo>
                    <a:pt x="1709963" y="216662"/>
                  </a:lnTo>
                  <a:lnTo>
                    <a:pt x="1750486" y="237699"/>
                  </a:lnTo>
                  <a:lnTo>
                    <a:pt x="1790023" y="260324"/>
                  </a:lnTo>
                  <a:lnTo>
                    <a:pt x="1828533" y="284493"/>
                  </a:lnTo>
                  <a:lnTo>
                    <a:pt x="1865971" y="310165"/>
                  </a:lnTo>
                  <a:lnTo>
                    <a:pt x="1902296" y="337297"/>
                  </a:lnTo>
                  <a:lnTo>
                    <a:pt x="1937464" y="365846"/>
                  </a:lnTo>
                  <a:lnTo>
                    <a:pt x="1971434" y="395770"/>
                  </a:lnTo>
                  <a:lnTo>
                    <a:pt x="2004162" y="427026"/>
                  </a:lnTo>
                  <a:lnTo>
                    <a:pt x="2035607" y="459572"/>
                  </a:lnTo>
                  <a:lnTo>
                    <a:pt x="2065724" y="493365"/>
                  </a:lnTo>
                  <a:lnTo>
                    <a:pt x="2094473" y="528363"/>
                  </a:lnTo>
                  <a:lnTo>
                    <a:pt x="2121809" y="564522"/>
                  </a:lnTo>
                  <a:lnTo>
                    <a:pt x="2147691" y="601801"/>
                  </a:lnTo>
                  <a:lnTo>
                    <a:pt x="2172075" y="640157"/>
                  </a:lnTo>
                  <a:lnTo>
                    <a:pt x="2194920" y="679547"/>
                  </a:lnTo>
                  <a:lnTo>
                    <a:pt x="2216182" y="719929"/>
                  </a:lnTo>
                  <a:lnTo>
                    <a:pt x="2235819" y="761260"/>
                  </a:lnTo>
                  <a:lnTo>
                    <a:pt x="2253788" y="803498"/>
                  </a:lnTo>
                  <a:lnTo>
                    <a:pt x="2270046" y="846600"/>
                  </a:lnTo>
                  <a:lnTo>
                    <a:pt x="2284552" y="890524"/>
                  </a:lnTo>
                  <a:lnTo>
                    <a:pt x="2297262" y="935226"/>
                  </a:lnTo>
                  <a:lnTo>
                    <a:pt x="2308133" y="980665"/>
                  </a:lnTo>
                  <a:lnTo>
                    <a:pt x="2317123" y="1026798"/>
                  </a:lnTo>
                  <a:lnTo>
                    <a:pt x="2324190" y="1073582"/>
                  </a:lnTo>
                  <a:lnTo>
                    <a:pt x="2329291" y="1120975"/>
                  </a:lnTo>
                  <a:lnTo>
                    <a:pt x="2332382" y="1168934"/>
                  </a:lnTo>
                  <a:lnTo>
                    <a:pt x="2333422" y="1217417"/>
                  </a:lnTo>
                  <a:lnTo>
                    <a:pt x="2332390" y="1265732"/>
                  </a:lnTo>
                  <a:lnTo>
                    <a:pt x="2329320" y="1313528"/>
                  </a:lnTo>
                  <a:lnTo>
                    <a:pt x="2324255" y="1360763"/>
                  </a:lnTo>
                  <a:lnTo>
                    <a:pt x="2317238" y="1407395"/>
                  </a:lnTo>
                  <a:lnTo>
                    <a:pt x="2308310" y="1453382"/>
                  </a:lnTo>
                  <a:lnTo>
                    <a:pt x="2297514" y="1498682"/>
                  </a:lnTo>
                  <a:lnTo>
                    <a:pt x="2284891" y="1543252"/>
                  </a:lnTo>
                  <a:lnTo>
                    <a:pt x="2270485" y="1587050"/>
                  </a:lnTo>
                  <a:lnTo>
                    <a:pt x="2254337" y="1630034"/>
                  </a:lnTo>
                  <a:lnTo>
                    <a:pt x="2236489" y="1672162"/>
                  </a:lnTo>
                  <a:lnTo>
                    <a:pt x="2216983" y="1713392"/>
                  </a:lnTo>
                  <a:lnTo>
                    <a:pt x="2195862" y="1753681"/>
                  </a:lnTo>
                  <a:lnTo>
                    <a:pt x="2173168" y="1792988"/>
                  </a:lnTo>
                  <a:lnTo>
                    <a:pt x="2148943" y="1831269"/>
                  </a:lnTo>
                  <a:lnTo>
                    <a:pt x="2123230" y="1868484"/>
                  </a:lnTo>
                  <a:lnTo>
                    <a:pt x="2096069" y="1904590"/>
                  </a:lnTo>
                  <a:lnTo>
                    <a:pt x="2067504" y="1939544"/>
                  </a:lnTo>
                  <a:lnTo>
                    <a:pt x="2037577" y="1973304"/>
                  </a:lnTo>
                  <a:lnTo>
                    <a:pt x="2006330" y="2005829"/>
                  </a:lnTo>
                  <a:lnTo>
                    <a:pt x="1973805" y="2037076"/>
                  </a:lnTo>
                  <a:lnTo>
                    <a:pt x="1940044" y="2067003"/>
                  </a:lnTo>
                  <a:lnTo>
                    <a:pt x="1905090" y="2095568"/>
                  </a:lnTo>
                  <a:lnTo>
                    <a:pt x="1868984" y="2122728"/>
                  </a:lnTo>
                  <a:lnTo>
                    <a:pt x="1831769" y="2148442"/>
                  </a:lnTo>
                  <a:lnTo>
                    <a:pt x="1793487" y="2172667"/>
                  </a:lnTo>
                  <a:lnTo>
                    <a:pt x="1754180" y="2195361"/>
                  </a:lnTo>
                  <a:lnTo>
                    <a:pt x="1713890" y="2216482"/>
                  </a:lnTo>
                  <a:lnTo>
                    <a:pt x="1672660" y="2235987"/>
                  </a:lnTo>
                  <a:lnTo>
                    <a:pt x="1630532" y="2253835"/>
                  </a:lnTo>
                  <a:lnTo>
                    <a:pt x="1587547" y="2269983"/>
                  </a:lnTo>
                  <a:lnTo>
                    <a:pt x="1543749" y="2284390"/>
                  </a:lnTo>
                  <a:lnTo>
                    <a:pt x="1499178" y="2297012"/>
                  </a:lnTo>
                  <a:lnTo>
                    <a:pt x="1453878" y="2307808"/>
                  </a:lnTo>
                  <a:lnTo>
                    <a:pt x="1407891" y="2316736"/>
                  </a:lnTo>
                  <a:lnTo>
                    <a:pt x="1361258" y="2323754"/>
                  </a:lnTo>
                  <a:lnTo>
                    <a:pt x="1314022" y="2328818"/>
                  </a:lnTo>
                  <a:lnTo>
                    <a:pt x="1266225" y="2331888"/>
                  </a:lnTo>
                  <a:lnTo>
                    <a:pt x="1217910" y="2332920"/>
                  </a:lnTo>
                  <a:lnTo>
                    <a:pt x="1170194" y="2331913"/>
                  </a:lnTo>
                  <a:lnTo>
                    <a:pt x="1122984" y="2328918"/>
                  </a:lnTo>
                  <a:lnTo>
                    <a:pt x="1076323" y="2323977"/>
                  </a:lnTo>
                  <a:lnTo>
                    <a:pt x="1030249" y="2317129"/>
                  </a:lnTo>
                  <a:lnTo>
                    <a:pt x="984803" y="2308416"/>
                  </a:lnTo>
                  <a:lnTo>
                    <a:pt x="940027" y="2297878"/>
                  </a:lnTo>
                  <a:lnTo>
                    <a:pt x="895960" y="2285556"/>
                  </a:lnTo>
                  <a:lnTo>
                    <a:pt x="852643" y="2271490"/>
                  </a:lnTo>
                  <a:lnTo>
                    <a:pt x="810116" y="2255721"/>
                  </a:lnTo>
                  <a:lnTo>
                    <a:pt x="768421" y="2238290"/>
                  </a:lnTo>
                  <a:lnTo>
                    <a:pt x="727597" y="2219237"/>
                  </a:lnTo>
                  <a:lnTo>
                    <a:pt x="687686" y="2198603"/>
                  </a:lnTo>
                  <a:lnTo>
                    <a:pt x="648727" y="2176428"/>
                  </a:lnTo>
                  <a:lnTo>
                    <a:pt x="610762" y="2152754"/>
                  </a:lnTo>
                  <a:lnTo>
                    <a:pt x="573830" y="2127621"/>
                  </a:lnTo>
                  <a:lnTo>
                    <a:pt x="537973" y="2101069"/>
                  </a:lnTo>
                  <a:lnTo>
                    <a:pt x="503230" y="2073139"/>
                  </a:lnTo>
                  <a:lnTo>
                    <a:pt x="469643" y="2043872"/>
                  </a:lnTo>
                  <a:lnTo>
                    <a:pt x="437252" y="2013309"/>
                  </a:lnTo>
                  <a:lnTo>
                    <a:pt x="406098" y="1981489"/>
                  </a:lnTo>
                  <a:lnTo>
                    <a:pt x="376220" y="1948454"/>
                  </a:lnTo>
                  <a:lnTo>
                    <a:pt x="347660" y="1914245"/>
                  </a:lnTo>
                  <a:lnTo>
                    <a:pt x="320458" y="1878902"/>
                  </a:lnTo>
                  <a:lnTo>
                    <a:pt x="294655" y="1842465"/>
                  </a:lnTo>
                  <a:lnTo>
                    <a:pt x="270291" y="1804975"/>
                  </a:lnTo>
                  <a:lnTo>
                    <a:pt x="247407" y="1766473"/>
                  </a:lnTo>
                  <a:lnTo>
                    <a:pt x="226043" y="1727000"/>
                  </a:lnTo>
                  <a:lnTo>
                    <a:pt x="206240" y="1686596"/>
                  </a:lnTo>
                  <a:lnTo>
                    <a:pt x="188038" y="1645302"/>
                  </a:lnTo>
                  <a:lnTo>
                    <a:pt x="171478" y="1603158"/>
                  </a:lnTo>
                  <a:lnTo>
                    <a:pt x="156601" y="1560205"/>
                  </a:lnTo>
                  <a:lnTo>
                    <a:pt x="143446" y="1516484"/>
                  </a:lnTo>
                  <a:lnTo>
                    <a:pt x="132055" y="1472035"/>
                  </a:lnTo>
                  <a:lnTo>
                    <a:pt x="122468" y="1426900"/>
                  </a:lnTo>
                  <a:lnTo>
                    <a:pt x="114726" y="1381118"/>
                  </a:lnTo>
                  <a:lnTo>
                    <a:pt x="108869" y="1334730"/>
                  </a:lnTo>
                  <a:lnTo>
                    <a:pt x="104937" y="1287777"/>
                  </a:lnTo>
                  <a:lnTo>
                    <a:pt x="102972" y="1240300"/>
                  </a:lnTo>
                  <a:lnTo>
                    <a:pt x="0" y="1240300"/>
                  </a:lnTo>
                  <a:lnTo>
                    <a:pt x="1837" y="1288456"/>
                  </a:lnTo>
                  <a:lnTo>
                    <a:pt x="5528" y="1336123"/>
                  </a:lnTo>
                  <a:lnTo>
                    <a:pt x="11037" y="1383267"/>
                  </a:lnTo>
                  <a:lnTo>
                    <a:pt x="18328" y="1429850"/>
                  </a:lnTo>
                  <a:lnTo>
                    <a:pt x="27366" y="1475838"/>
                  </a:lnTo>
                  <a:lnTo>
                    <a:pt x="38116" y="1521195"/>
                  </a:lnTo>
                  <a:lnTo>
                    <a:pt x="50542" y="1565887"/>
                  </a:lnTo>
                  <a:lnTo>
                    <a:pt x="64609" y="1609876"/>
                  </a:lnTo>
                  <a:lnTo>
                    <a:pt x="80282" y="1653129"/>
                  </a:lnTo>
                  <a:lnTo>
                    <a:pt x="97525" y="1695609"/>
                  </a:lnTo>
                  <a:lnTo>
                    <a:pt x="116303" y="1737281"/>
                  </a:lnTo>
                  <a:lnTo>
                    <a:pt x="136580" y="1778110"/>
                  </a:lnTo>
                  <a:lnTo>
                    <a:pt x="158322" y="1818059"/>
                  </a:lnTo>
                  <a:lnTo>
                    <a:pt x="181492" y="1857095"/>
                  </a:lnTo>
                  <a:lnTo>
                    <a:pt x="206056" y="1895180"/>
                  </a:lnTo>
                  <a:lnTo>
                    <a:pt x="231977" y="1932281"/>
                  </a:lnTo>
                  <a:lnTo>
                    <a:pt x="259221" y="1968361"/>
                  </a:lnTo>
                  <a:lnTo>
                    <a:pt x="287753" y="2003384"/>
                  </a:lnTo>
                  <a:lnTo>
                    <a:pt x="317536" y="2037316"/>
                  </a:lnTo>
                  <a:lnTo>
                    <a:pt x="348536" y="2070121"/>
                  </a:lnTo>
                  <a:lnTo>
                    <a:pt x="380717" y="2101764"/>
                  </a:lnTo>
                  <a:lnTo>
                    <a:pt x="414044" y="2132208"/>
                  </a:lnTo>
                  <a:lnTo>
                    <a:pt x="448481" y="2161419"/>
                  </a:lnTo>
                  <a:lnTo>
                    <a:pt x="483994" y="2189362"/>
                  </a:lnTo>
                  <a:lnTo>
                    <a:pt x="520546" y="2215999"/>
                  </a:lnTo>
                  <a:lnTo>
                    <a:pt x="558102" y="2241298"/>
                  </a:lnTo>
                  <a:lnTo>
                    <a:pt x="596627" y="2265221"/>
                  </a:lnTo>
                  <a:lnTo>
                    <a:pt x="636086" y="2287733"/>
                  </a:lnTo>
                  <a:lnTo>
                    <a:pt x="676443" y="2308799"/>
                  </a:lnTo>
                  <a:lnTo>
                    <a:pt x="717662" y="2328384"/>
                  </a:lnTo>
                  <a:lnTo>
                    <a:pt x="759710" y="2346452"/>
                  </a:lnTo>
                  <a:lnTo>
                    <a:pt x="802549" y="2362967"/>
                  </a:lnTo>
                  <a:lnTo>
                    <a:pt x="846145" y="2377894"/>
                  </a:lnTo>
                  <a:lnTo>
                    <a:pt x="890462" y="2391198"/>
                  </a:lnTo>
                  <a:lnTo>
                    <a:pt x="935465" y="2402843"/>
                  </a:lnTo>
                  <a:lnTo>
                    <a:pt x="981119" y="2412794"/>
                  </a:lnTo>
                  <a:lnTo>
                    <a:pt x="1027388" y="2421015"/>
                  </a:lnTo>
                  <a:lnTo>
                    <a:pt x="1074237" y="2427471"/>
                  </a:lnTo>
                  <a:lnTo>
                    <a:pt x="1121631" y="2432126"/>
                  </a:lnTo>
                  <a:lnTo>
                    <a:pt x="1169533" y="2434945"/>
                  </a:lnTo>
                  <a:lnTo>
                    <a:pt x="1217910" y="2435893"/>
                  </a:lnTo>
                  <a:lnTo>
                    <a:pt x="1265683" y="2434969"/>
                  </a:lnTo>
                  <a:lnTo>
                    <a:pt x="1312996" y="2432220"/>
                  </a:lnTo>
                  <a:lnTo>
                    <a:pt x="1359815" y="2427680"/>
                  </a:lnTo>
                  <a:lnTo>
                    <a:pt x="1406105" y="2421383"/>
                  </a:lnTo>
                  <a:lnTo>
                    <a:pt x="1451833" y="2413364"/>
                  </a:lnTo>
                  <a:lnTo>
                    <a:pt x="1496963" y="2403655"/>
                  </a:lnTo>
                  <a:lnTo>
                    <a:pt x="1541463" y="2392293"/>
                  </a:lnTo>
                  <a:lnTo>
                    <a:pt x="1585298" y="2379310"/>
                  </a:lnTo>
                  <a:lnTo>
                    <a:pt x="1628434" y="2364741"/>
                  </a:lnTo>
                  <a:lnTo>
                    <a:pt x="1670836" y="2348620"/>
                  </a:lnTo>
                  <a:lnTo>
                    <a:pt x="1712472" y="2330981"/>
                  </a:lnTo>
                  <a:lnTo>
                    <a:pt x="1753305" y="2311858"/>
                  </a:lnTo>
                  <a:lnTo>
                    <a:pt x="1793303" y="2291285"/>
                  </a:lnTo>
                  <a:lnTo>
                    <a:pt x="1832431" y="2269297"/>
                  </a:lnTo>
                  <a:lnTo>
                    <a:pt x="1870656" y="2245927"/>
                  </a:lnTo>
                  <a:lnTo>
                    <a:pt x="1907942" y="2221210"/>
                  </a:lnTo>
                  <a:lnTo>
                    <a:pt x="1944257" y="2195179"/>
                  </a:lnTo>
                  <a:lnTo>
                    <a:pt x="1979565" y="2167869"/>
                  </a:lnTo>
                  <a:lnTo>
                    <a:pt x="2013833" y="2139315"/>
                  </a:lnTo>
                  <a:lnTo>
                    <a:pt x="2047026" y="2109549"/>
                  </a:lnTo>
                  <a:lnTo>
                    <a:pt x="2079111" y="2078607"/>
                  </a:lnTo>
                  <a:lnTo>
                    <a:pt x="2110053" y="2046522"/>
                  </a:lnTo>
                  <a:lnTo>
                    <a:pt x="2139819" y="2013329"/>
                  </a:lnTo>
                  <a:lnTo>
                    <a:pt x="2168373" y="1979061"/>
                  </a:lnTo>
                  <a:lnTo>
                    <a:pt x="2195683" y="1943753"/>
                  </a:lnTo>
                  <a:lnTo>
                    <a:pt x="2221713" y="1907439"/>
                  </a:lnTo>
                  <a:lnTo>
                    <a:pt x="2246430" y="1870152"/>
                  </a:lnTo>
                  <a:lnTo>
                    <a:pt x="2269800" y="1831928"/>
                  </a:lnTo>
                  <a:lnTo>
                    <a:pt x="2291788" y="1792800"/>
                  </a:lnTo>
                  <a:lnTo>
                    <a:pt x="2312361" y="1752803"/>
                  </a:lnTo>
                  <a:lnTo>
                    <a:pt x="2331484" y="1711969"/>
                  </a:lnTo>
                  <a:lnTo>
                    <a:pt x="2349123" y="1670335"/>
                  </a:lnTo>
                  <a:lnTo>
                    <a:pt x="2365244" y="1627933"/>
                  </a:lnTo>
                  <a:lnTo>
                    <a:pt x="2379813" y="1584798"/>
                  </a:lnTo>
                  <a:lnTo>
                    <a:pt x="2392795" y="1540964"/>
                  </a:lnTo>
                  <a:lnTo>
                    <a:pt x="2404158" y="1496465"/>
                  </a:lnTo>
                  <a:lnTo>
                    <a:pt x="2413866" y="1451335"/>
                  </a:lnTo>
                  <a:lnTo>
                    <a:pt x="2421885" y="1405608"/>
                  </a:lnTo>
                  <a:lnTo>
                    <a:pt x="2428182" y="1359319"/>
                  </a:lnTo>
                  <a:lnTo>
                    <a:pt x="2432722" y="1312501"/>
                  </a:lnTo>
                  <a:lnTo>
                    <a:pt x="2435470" y="1265189"/>
                  </a:lnTo>
                  <a:lnTo>
                    <a:pt x="2436394" y="1217417"/>
                  </a:lnTo>
                  <a:lnTo>
                    <a:pt x="2435465" y="1169507"/>
                  </a:lnTo>
                  <a:lnTo>
                    <a:pt x="2432700" y="1122061"/>
                  </a:lnTo>
                  <a:lnTo>
                    <a:pt x="2428133" y="1075113"/>
                  </a:lnTo>
                  <a:lnTo>
                    <a:pt x="2421799" y="1028699"/>
                  </a:lnTo>
                  <a:lnTo>
                    <a:pt x="2413732" y="982851"/>
                  </a:lnTo>
                  <a:lnTo>
                    <a:pt x="2403968" y="937606"/>
                  </a:lnTo>
                  <a:lnTo>
                    <a:pt x="2392539" y="892996"/>
                  </a:lnTo>
                  <a:lnTo>
                    <a:pt x="2379481" y="849056"/>
                  </a:lnTo>
                  <a:lnTo>
                    <a:pt x="2364829" y="805822"/>
                  </a:lnTo>
                  <a:lnTo>
                    <a:pt x="2348616" y="763326"/>
                  </a:lnTo>
                  <a:lnTo>
                    <a:pt x="2330877" y="721603"/>
                  </a:lnTo>
                  <a:lnTo>
                    <a:pt x="2311646" y="680689"/>
                  </a:lnTo>
                  <a:lnTo>
                    <a:pt x="2290958" y="640616"/>
                  </a:lnTo>
                  <a:lnTo>
                    <a:pt x="2268848" y="601420"/>
                  </a:lnTo>
                  <a:lnTo>
                    <a:pt x="2245349" y="563135"/>
                  </a:lnTo>
                  <a:lnTo>
                    <a:pt x="2220496" y="525795"/>
                  </a:lnTo>
                  <a:lnTo>
                    <a:pt x="2194324" y="489435"/>
                  </a:lnTo>
                  <a:lnTo>
                    <a:pt x="2166867" y="454088"/>
                  </a:lnTo>
                  <a:lnTo>
                    <a:pt x="2138160" y="419790"/>
                  </a:lnTo>
                  <a:lnTo>
                    <a:pt x="2108236" y="386574"/>
                  </a:lnTo>
                  <a:lnTo>
                    <a:pt x="2077131" y="354476"/>
                  </a:lnTo>
                  <a:lnTo>
                    <a:pt x="2044878" y="323529"/>
                  </a:lnTo>
                  <a:lnTo>
                    <a:pt x="2011513" y="293767"/>
                  </a:lnTo>
                  <a:lnTo>
                    <a:pt x="1977069" y="265226"/>
                  </a:lnTo>
                  <a:lnTo>
                    <a:pt x="1941582" y="237939"/>
                  </a:lnTo>
                  <a:lnTo>
                    <a:pt x="1905085" y="211941"/>
                  </a:lnTo>
                  <a:lnTo>
                    <a:pt x="1867613" y="187267"/>
                  </a:lnTo>
                  <a:lnTo>
                    <a:pt x="1829200" y="163950"/>
                  </a:lnTo>
                  <a:lnTo>
                    <a:pt x="1789881" y="142024"/>
                  </a:lnTo>
                  <a:lnTo>
                    <a:pt x="1749691" y="121525"/>
                  </a:lnTo>
                  <a:lnTo>
                    <a:pt x="1708663" y="102487"/>
                  </a:lnTo>
                  <a:lnTo>
                    <a:pt x="1666832" y="84944"/>
                  </a:lnTo>
                  <a:lnTo>
                    <a:pt x="1624233" y="68930"/>
                  </a:lnTo>
                  <a:lnTo>
                    <a:pt x="1580899" y="54480"/>
                  </a:lnTo>
                  <a:lnTo>
                    <a:pt x="1536866" y="41628"/>
                  </a:lnTo>
                  <a:lnTo>
                    <a:pt x="1492168" y="30408"/>
                  </a:lnTo>
                  <a:lnTo>
                    <a:pt x="1446840" y="20855"/>
                  </a:lnTo>
                  <a:lnTo>
                    <a:pt x="1400915" y="13004"/>
                  </a:lnTo>
                  <a:lnTo>
                    <a:pt x="1354428" y="6888"/>
                  </a:lnTo>
                  <a:lnTo>
                    <a:pt x="1307414" y="2541"/>
                  </a:lnTo>
                  <a:lnTo>
                    <a:pt x="1259907" y="0"/>
                  </a:lnTo>
                  <a:close/>
                </a:path>
              </a:pathLst>
            </a:custGeom>
            <a:solidFill>
              <a:srgbClr val="F15F22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97" name="Google Shape;197;p9"/>
          <p:cNvSpPr txBox="1"/>
          <p:nvPr/>
        </p:nvSpPr>
        <p:spPr>
          <a:xfrm>
            <a:off x="12157185" y="5502088"/>
            <a:ext cx="1891169" cy="8181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1100">
            <a:spAutoFit/>
          </a:bodyPr>
          <a:lstStyle/>
          <a:p>
            <a:pPr indent="0" lvl="0" marL="35623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03</a:t>
            </a:r>
            <a:endParaRPr sz="27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2700" rtl="0" algn="ctr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Comentário</a:t>
            </a:r>
            <a:endParaRPr sz="1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" name="Google Shape;198;p9"/>
          <p:cNvSpPr txBox="1"/>
          <p:nvPr/>
        </p:nvSpPr>
        <p:spPr>
          <a:xfrm>
            <a:off x="4535201" y="7733788"/>
            <a:ext cx="11360860" cy="1916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065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Caixinha de perguntas, reels informativo e resposta de comentário: os formatos que usamos para falar com o cliente ao longo do funil.</a:t>
            </a:r>
            <a:endParaRPr sz="21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9" name="Google Shape;19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-3302912" y="-318483"/>
            <a:ext cx="7772400" cy="3868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16337646" y="7295094"/>
            <a:ext cx="7772400" cy="38687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"/>
          <p:cNvSpPr/>
          <p:nvPr/>
        </p:nvSpPr>
        <p:spPr>
          <a:xfrm>
            <a:off x="-113368" y="0"/>
            <a:ext cx="20122015" cy="12447000"/>
          </a:xfrm>
          <a:custGeom>
            <a:rect b="b" l="l" r="r" t="t"/>
            <a:pathLst>
              <a:path extrusionOk="0" h="9859010" w="17535525">
                <a:moveTo>
                  <a:pt x="17534935" y="0"/>
                </a:moveTo>
                <a:lnTo>
                  <a:pt x="0" y="0"/>
                </a:lnTo>
                <a:lnTo>
                  <a:pt x="0" y="9858861"/>
                </a:lnTo>
                <a:lnTo>
                  <a:pt x="17534935" y="9858861"/>
                </a:lnTo>
                <a:lnTo>
                  <a:pt x="17534935" y="0"/>
                </a:lnTo>
                <a:close/>
              </a:path>
            </a:pathLst>
          </a:custGeom>
          <a:solidFill>
            <a:srgbClr val="230C3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69" name="Google Shape;169;p8"/>
          <p:cNvSpPr txBox="1"/>
          <p:nvPr/>
        </p:nvSpPr>
        <p:spPr>
          <a:xfrm>
            <a:off x="9992730" y="2794000"/>
            <a:ext cx="8381229" cy="16677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Ao inserir o cliente no universo do mercado imobiliário, ele já foi alimentado por conteúdos sobre financiamento, FGTS, taxa de juros e problemáticas. Deixa de se sentir perdido e se sente seguro e capaz de decidir.</a:t>
            </a:r>
            <a:endParaRPr sz="21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6" name="Google Shape;176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9200" y="2326350"/>
            <a:ext cx="6731878" cy="7396624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8"/>
          <p:cNvSpPr txBox="1"/>
          <p:nvPr/>
        </p:nvSpPr>
        <p:spPr>
          <a:xfrm>
            <a:off x="3346208" y="5870020"/>
            <a:ext cx="3138000" cy="4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650">
            <a:spAutoFit/>
          </a:bodyPr>
          <a:lstStyle/>
          <a:p>
            <a:pPr indent="0" lvl="0" marL="14069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1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EDUCAÇÃO</a:t>
            </a:r>
            <a:endParaRPr sz="271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8" name="Título consequência"/>
          <p:cNvSpPr txBox="1"/>
          <p:nvPr/>
        </p:nvSpPr>
        <p:spPr>
          <a:xfrm>
            <a:off x="9906000" y="1016000"/>
            <a:ext cx="914400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2"/>
              </a:spcAft>
            </a:pPr>
            <a:r>
              <a:rPr sz="3150" b="1">
                <a:solidFill>
                  <a:srgbClr val="FF5E00"/>
                </a:solidFill>
                <a:latin typeface="Montserrat"/>
              </a:rPr>
              <a:t>CONSEQUÊNCIA:</a:t>
            </a:r>
          </a:p>
          <a:p>
            <a:pPr>
              <a:spcAft>
                <a:spcPts val="1102"/>
              </a:spcAft>
            </a:pPr>
            <a:r>
              <a:rPr sz="3150" b="1">
                <a:solidFill>
                  <a:srgbClr val="FF5E00"/>
                </a:solidFill>
                <a:latin typeface="Montserrat"/>
              </a:rPr>
              <a:t>EDUCAÇÃO DO CLIENTE</a:t>
            </a:r>
          </a:p>
        </p:txBody>
      </p:sp>
      <p:sp>
        <p:nvSpPr>
          <p:cNvPr id="179" name="Frase autoridade"/>
          <p:cNvSpPr txBox="1"/>
          <p:nvPr/>
        </p:nvSpPr>
        <p:spPr>
          <a:xfrm>
            <a:off x="9906000" y="5588000"/>
            <a:ext cx="8382000" cy="304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50"/>
              </a:spcAft>
            </a:pPr>
            <a:r>
              <a:rPr sz="3000" b="1">
                <a:solidFill>
                  <a:srgbClr val="EEEEEF"/>
                </a:solidFill>
                <a:latin typeface="Montserrat"/>
              </a:rPr>
              <a:t>Quando o cliente entra no universo e encontra utilidade na educação, a marca vira autoridade na cabeça dele.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8"/>
          <p:cNvSpPr/>
          <p:nvPr/>
        </p:nvSpPr>
        <p:spPr>
          <a:xfrm>
            <a:off x="-29048" y="0"/>
            <a:ext cx="20133148" cy="12446000"/>
          </a:xfrm>
          <a:custGeom>
            <a:rect b="b" l="l" r="r" t="t"/>
            <a:pathLst>
              <a:path extrusionOk="0" h="9895840" w="17535525">
                <a:moveTo>
                  <a:pt x="17534935" y="0"/>
                </a:moveTo>
                <a:lnTo>
                  <a:pt x="0" y="0"/>
                </a:lnTo>
                <a:lnTo>
                  <a:pt x="0" y="9895402"/>
                </a:lnTo>
                <a:lnTo>
                  <a:pt x="17534935" y="9895402"/>
                </a:lnTo>
                <a:lnTo>
                  <a:pt x="17534935" y="0"/>
                </a:lnTo>
                <a:close/>
              </a:path>
            </a:pathLst>
          </a:custGeom>
          <a:solidFill>
            <a:srgbClr val="230C3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267" name="Vídeo educação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20104100" cy="12446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2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67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6"/>
          <p:cNvSpPr/>
          <p:nvPr/>
        </p:nvSpPr>
        <p:spPr>
          <a:xfrm>
            <a:off x="-19454" y="0"/>
            <a:ext cx="20136254" cy="12445999"/>
          </a:xfrm>
          <a:custGeom>
            <a:rect b="b" l="l" r="r" t="t"/>
            <a:pathLst>
              <a:path extrusionOk="0" h="9859010" w="17535525">
                <a:moveTo>
                  <a:pt x="17534935" y="0"/>
                </a:moveTo>
                <a:lnTo>
                  <a:pt x="0" y="0"/>
                </a:lnTo>
                <a:lnTo>
                  <a:pt x="0" y="9858861"/>
                </a:lnTo>
                <a:lnTo>
                  <a:pt x="17534935" y="9858861"/>
                </a:lnTo>
                <a:lnTo>
                  <a:pt x="17534935" y="0"/>
                </a:lnTo>
                <a:close/>
              </a:path>
            </a:pathLst>
          </a:custGeom>
          <a:solidFill>
            <a:srgbClr val="230C3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descr="$PPTXTitle" id="248" name="Google Shape;248;p16"/>
          <p:cNvSpPr txBox="1"/>
          <p:nvPr>
            <p:ph type="title"/>
          </p:nvPr>
        </p:nvSpPr>
        <p:spPr>
          <a:xfrm>
            <a:off x="5516830" y="3632200"/>
            <a:ext cx="9063686" cy="16548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375">
            <a:spAutoFit/>
          </a:bodyPr>
          <a:lstStyle/>
          <a:p>
            <a:pPr indent="-514984" lvl="0" marL="527050" marR="5080" rtl="0" algn="ctr">
              <a:lnSpc>
                <a:spcPct val="114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50">
                <a:solidFill>
                  <a:srgbClr val="EAE8EC"/>
                </a:solidFill>
                <a:latin typeface="Montserrat"/>
                <a:ea typeface="Montserrat"/>
                <a:cs typeface="Montserrat"/>
                <a:sym typeface="Montserrat"/>
              </a:rPr>
              <a:t>QUANDO VOCÊ VENDE UM UNIVERSO, AS PESSOAS FARÃO QUALQUER COISA PARA FAZER PARTE DELE.</a:t>
            </a:r>
            <a:endParaRPr sz="53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9" name="Google Shape;24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7245338" y="5162857"/>
            <a:ext cx="5088559" cy="947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-1971281" y="-1197771"/>
            <a:ext cx="7772400" cy="3868741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6"/>
          <p:cNvSpPr txBox="1"/>
          <p:nvPr/>
        </p:nvSpPr>
        <p:spPr>
          <a:xfrm>
            <a:off x="4184650" y="5991722"/>
            <a:ext cx="11549789" cy="22474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065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Quando você vende só um produto, sempre tem que se esforçar para vender.</a:t>
            </a:r>
            <a:endParaRPr sz="2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00000"/>
              </a:lnSpc>
              <a:spcBef>
                <a:spcPts val="259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JÚLIA E JAMILLE COLETE</a:t>
            </a:r>
            <a:endParaRPr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0"/>
          <p:cNvSpPr/>
          <p:nvPr/>
        </p:nvSpPr>
        <p:spPr>
          <a:xfrm>
            <a:off x="0" y="0"/>
            <a:ext cx="20104100" cy="12598400"/>
          </a:xfrm>
          <a:custGeom>
            <a:rect b="b" l="l" r="r" t="t"/>
            <a:pathLst>
              <a:path extrusionOk="0" h="9853930" w="17582515">
                <a:moveTo>
                  <a:pt x="17581987" y="0"/>
                </a:moveTo>
                <a:lnTo>
                  <a:pt x="0" y="0"/>
                </a:lnTo>
                <a:lnTo>
                  <a:pt x="0" y="9853788"/>
                </a:lnTo>
                <a:lnTo>
                  <a:pt x="17581987" y="9853788"/>
                </a:lnTo>
                <a:lnTo>
                  <a:pt x="17581987" y="0"/>
                </a:lnTo>
                <a:close/>
              </a:path>
            </a:pathLst>
          </a:custGeom>
          <a:solidFill>
            <a:srgbClr val="EDEDEE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40" name="Google Shape;340;p20"/>
          <p:cNvSpPr/>
          <p:nvPr/>
        </p:nvSpPr>
        <p:spPr>
          <a:xfrm>
            <a:off x="-29048" y="0"/>
            <a:ext cx="20104100" cy="12446000"/>
          </a:xfrm>
          <a:custGeom>
            <a:rect b="b" l="l" r="r" t="t"/>
            <a:pathLst>
              <a:path extrusionOk="0" h="9895840" w="17535525">
                <a:moveTo>
                  <a:pt x="17534935" y="0"/>
                </a:moveTo>
                <a:lnTo>
                  <a:pt x="0" y="0"/>
                </a:lnTo>
                <a:lnTo>
                  <a:pt x="0" y="9895402"/>
                </a:lnTo>
                <a:lnTo>
                  <a:pt x="17534935" y="9895402"/>
                </a:lnTo>
                <a:lnTo>
                  <a:pt x="17534935" y="0"/>
                </a:lnTo>
                <a:close/>
              </a:path>
            </a:pathLst>
          </a:custGeom>
          <a:solidFill>
            <a:srgbClr val="230C3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341" name="Google Shape;34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466" y="1563320"/>
            <a:ext cx="5088559" cy="947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74022" y="7560156"/>
            <a:ext cx="7772400" cy="3449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106361" y="1014894"/>
            <a:ext cx="7772400" cy="3868741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Obrigada"/>
          <p:cNvSpPr txBox="1"/>
          <p:nvPr/>
        </p:nvSpPr>
        <p:spPr>
          <a:xfrm>
            <a:off x="6096000" y="4572000"/>
            <a:ext cx="7874000" cy="330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359"/>
              </a:spcAft>
            </a:pPr>
            <a:r>
              <a:rPr sz="9600" b="1">
                <a:solidFill>
                  <a:srgbClr val="FFFFFF"/>
                </a:solidFill>
                <a:latin typeface="Montserrat"/>
              </a:rPr>
              <a:t>OBRIGADA!</a:t>
            </a:r>
          </a:p>
          <a:p>
            <a:pPr>
              <a:spcAft>
                <a:spcPts val="1260"/>
              </a:spcAft>
            </a:pPr>
            <a:r>
              <a:rPr sz="3600" b="1">
                <a:solidFill>
                  <a:srgbClr val="FF5E00"/>
                </a:solidFill>
                <a:latin typeface="Montserrat"/>
              </a:rPr>
              <a:t>@coleteconsultoria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2026-09-01T22:01:41Z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2026-09-01T00:00:00Z</vt:filetime>
  </property>
  <property fmtid="{D5CDD505-2E9C-101B-9397-08002B2CF9AE}" pid="3" name="Creator">
    <vt:lpwstr>Adobe Illustrator 30.7 (Macintosh)</vt:lpwstr>
  </property>
  <property fmtid="{D5CDD505-2E9C-101B-9397-08002B2CF9AE}" pid="4" name="GTS_PDFXConformance">
    <vt:lpwstr>PDF/X-1a:2001</vt:lpwstr>
  </property>
  <property fmtid="{D5CDD505-2E9C-101B-9397-08002B2CF9AE}" pid="5" name="GTS_PDFXVersion">
    <vt:lpwstr>PDF/X-1:2001</vt:lpwstr>
  </property>
  <property fmtid="{D5CDD505-2E9C-101B-9397-08002B2CF9AE}" pid="6" name="LastSaved">
    <vt:filetime>2026-09-01T00:00:00Z</vt:filetime>
  </property>
  <property fmtid="{D5CDD505-2E9C-101B-9397-08002B2CF9AE}" pid="7" name="Producer">
    <vt:lpwstr>Adobe PDF library 18.00</vt:lpwstr>
  </property>
</Properties>
</file>